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7" r:id="rId4"/>
    <p:sldId id="273" r:id="rId5"/>
    <p:sldId id="274" r:id="rId6"/>
    <p:sldId id="278" r:id="rId7"/>
    <p:sldId id="280" r:id="rId8"/>
    <p:sldId id="261" r:id="rId9"/>
    <p:sldId id="281" r:id="rId10"/>
    <p:sldId id="263" r:id="rId11"/>
    <p:sldId id="283" r:id="rId12"/>
    <p:sldId id="284" r:id="rId13"/>
    <p:sldId id="265" r:id="rId14"/>
    <p:sldId id="264" r:id="rId15"/>
    <p:sldId id="266" r:id="rId16"/>
    <p:sldId id="282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hbTQq4OPqnQgmanJe46HHJfwWB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AB44"/>
    <a:srgbClr val="00FF00"/>
    <a:srgbClr val="A86ED4"/>
    <a:srgbClr val="9C5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803" autoAdjust="0"/>
  </p:normalViewPr>
  <p:slideViewPr>
    <p:cSldViewPr snapToGrid="0">
      <p:cViewPr varScale="1">
        <p:scale>
          <a:sx n="140" d="100"/>
          <a:sy n="140" d="100"/>
        </p:scale>
        <p:origin x="98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7DC364-C185-47A1-9E06-EB04FB7A852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4A05D4E-CB69-4B5A-A49B-E1742B52D08C}">
      <dgm:prSet/>
      <dgm:spPr/>
      <dgm:t>
        <a:bodyPr/>
        <a:lstStyle/>
        <a:p>
          <a:r>
            <a:rPr lang="en-US"/>
            <a:t>Project Focus</a:t>
          </a:r>
        </a:p>
      </dgm:t>
    </dgm:pt>
    <dgm:pt modelId="{9E51870D-5C5D-49A5-AC74-E5A32584FEEB}" type="parTrans" cxnId="{0725660C-DE27-4F76-A104-5E6D059E3152}">
      <dgm:prSet/>
      <dgm:spPr/>
      <dgm:t>
        <a:bodyPr/>
        <a:lstStyle/>
        <a:p>
          <a:endParaRPr lang="en-US"/>
        </a:p>
      </dgm:t>
    </dgm:pt>
    <dgm:pt modelId="{70C30CE2-6889-4E24-A2B1-89B8FA4045E8}" type="sibTrans" cxnId="{0725660C-DE27-4F76-A104-5E6D059E3152}">
      <dgm:prSet/>
      <dgm:spPr/>
      <dgm:t>
        <a:bodyPr/>
        <a:lstStyle/>
        <a:p>
          <a:endParaRPr lang="en-US"/>
        </a:p>
      </dgm:t>
    </dgm:pt>
    <dgm:pt modelId="{968A6B48-02AB-4D17-BBA8-E5A98D203952}">
      <dgm:prSet/>
      <dgm:spPr/>
      <dgm:t>
        <a:bodyPr/>
        <a:lstStyle/>
        <a:p>
          <a:r>
            <a:rPr lang="en-US"/>
            <a:t>Where we started, and how we landed on this topic</a:t>
          </a:r>
        </a:p>
      </dgm:t>
    </dgm:pt>
    <dgm:pt modelId="{5FDC234B-A777-4C2B-90F4-CCF2B8DC288A}" type="parTrans" cxnId="{FC401ADD-1561-46C5-8373-B40CF591793D}">
      <dgm:prSet/>
      <dgm:spPr/>
      <dgm:t>
        <a:bodyPr/>
        <a:lstStyle/>
        <a:p>
          <a:endParaRPr lang="en-US"/>
        </a:p>
      </dgm:t>
    </dgm:pt>
    <dgm:pt modelId="{C0E7AAFD-52F6-425E-A866-767E7B5720AE}" type="sibTrans" cxnId="{FC401ADD-1561-46C5-8373-B40CF591793D}">
      <dgm:prSet/>
      <dgm:spPr/>
      <dgm:t>
        <a:bodyPr/>
        <a:lstStyle/>
        <a:p>
          <a:endParaRPr lang="en-US"/>
        </a:p>
      </dgm:t>
    </dgm:pt>
    <dgm:pt modelId="{B31BDFD4-2EC8-45EC-A965-485205AADC08}">
      <dgm:prSet/>
      <dgm:spPr/>
      <dgm:t>
        <a:bodyPr/>
        <a:lstStyle/>
        <a:p>
          <a:r>
            <a:rPr lang="en-US" dirty="0"/>
            <a:t>Videogames, Movie Franchise, etc.</a:t>
          </a:r>
        </a:p>
      </dgm:t>
    </dgm:pt>
    <dgm:pt modelId="{773EA04F-27E0-4010-BAAA-A3EAD078445A}" type="parTrans" cxnId="{36F0716F-BBCC-4567-B9ED-CA432123A9F9}">
      <dgm:prSet/>
      <dgm:spPr/>
      <dgm:t>
        <a:bodyPr/>
        <a:lstStyle/>
        <a:p>
          <a:endParaRPr lang="en-US"/>
        </a:p>
      </dgm:t>
    </dgm:pt>
    <dgm:pt modelId="{CB9E7D01-B150-4F37-AB08-9AAC014EA3C6}" type="sibTrans" cxnId="{36F0716F-BBCC-4567-B9ED-CA432123A9F9}">
      <dgm:prSet/>
      <dgm:spPr/>
      <dgm:t>
        <a:bodyPr/>
        <a:lstStyle/>
        <a:p>
          <a:endParaRPr lang="en-US"/>
        </a:p>
      </dgm:t>
    </dgm:pt>
    <dgm:pt modelId="{427B851A-C491-4DD9-B329-BB2D0652332D}">
      <dgm:prSet/>
      <dgm:spPr/>
      <dgm:t>
        <a:bodyPr/>
        <a:lstStyle/>
        <a:p>
          <a:r>
            <a:rPr lang="en-US"/>
            <a:t>Data sources</a:t>
          </a:r>
        </a:p>
      </dgm:t>
    </dgm:pt>
    <dgm:pt modelId="{4E3D8F59-F49F-480F-ADDF-D35CD3247091}" type="parTrans" cxnId="{9329DADA-1E1F-4B91-9559-201518D5068A}">
      <dgm:prSet/>
      <dgm:spPr/>
      <dgm:t>
        <a:bodyPr/>
        <a:lstStyle/>
        <a:p>
          <a:endParaRPr lang="en-US"/>
        </a:p>
      </dgm:t>
    </dgm:pt>
    <dgm:pt modelId="{D6D629BC-1712-4FC5-988A-0DA1AC4BDFAD}" type="sibTrans" cxnId="{9329DADA-1E1F-4B91-9559-201518D5068A}">
      <dgm:prSet/>
      <dgm:spPr/>
      <dgm:t>
        <a:bodyPr/>
        <a:lstStyle/>
        <a:p>
          <a:endParaRPr lang="en-US"/>
        </a:p>
      </dgm:t>
    </dgm:pt>
    <dgm:pt modelId="{5D1DB8D5-5C2E-44FC-A48F-36F3412576FE}">
      <dgm:prSet/>
      <dgm:spPr/>
      <dgm:t>
        <a:bodyPr/>
        <a:lstStyle/>
        <a:p>
          <a:r>
            <a:rPr lang="en-US"/>
            <a:t>Notebook</a:t>
          </a:r>
        </a:p>
      </dgm:t>
    </dgm:pt>
    <dgm:pt modelId="{6B62AA88-9014-4A5A-8335-57329639F02A}" type="parTrans" cxnId="{695B25FC-C573-4E3F-8F8A-A2474AF34851}">
      <dgm:prSet/>
      <dgm:spPr/>
      <dgm:t>
        <a:bodyPr/>
        <a:lstStyle/>
        <a:p>
          <a:endParaRPr lang="en-US"/>
        </a:p>
      </dgm:t>
    </dgm:pt>
    <dgm:pt modelId="{C7193E38-4BD0-4567-96C2-4C702A89142B}" type="sibTrans" cxnId="{695B25FC-C573-4E3F-8F8A-A2474AF34851}">
      <dgm:prSet/>
      <dgm:spPr/>
      <dgm:t>
        <a:bodyPr/>
        <a:lstStyle/>
        <a:p>
          <a:endParaRPr lang="en-US"/>
        </a:p>
      </dgm:t>
    </dgm:pt>
    <dgm:pt modelId="{44BBE269-A34B-47A8-BBC3-0F0FBAE9613B}">
      <dgm:prSet/>
      <dgm:spPr/>
      <dgm:t>
        <a:bodyPr/>
        <a:lstStyle/>
        <a:p>
          <a:r>
            <a:rPr lang="en-US" dirty="0"/>
            <a:t>Jupyter, Tableau, Google Collab </a:t>
          </a:r>
        </a:p>
      </dgm:t>
    </dgm:pt>
    <dgm:pt modelId="{1D24A594-482C-4A0C-AE29-A4FFB0181892}" type="parTrans" cxnId="{B9D0E7A5-56F3-449C-A5E6-4B3DF4D1CE21}">
      <dgm:prSet/>
      <dgm:spPr/>
      <dgm:t>
        <a:bodyPr/>
        <a:lstStyle/>
        <a:p>
          <a:endParaRPr lang="en-US"/>
        </a:p>
      </dgm:t>
    </dgm:pt>
    <dgm:pt modelId="{1B26E7BB-C9DE-4116-9F2B-C775F584CB37}" type="sibTrans" cxnId="{B9D0E7A5-56F3-449C-A5E6-4B3DF4D1CE21}">
      <dgm:prSet/>
      <dgm:spPr/>
      <dgm:t>
        <a:bodyPr/>
        <a:lstStyle/>
        <a:p>
          <a:endParaRPr lang="en-US"/>
        </a:p>
      </dgm:t>
    </dgm:pt>
    <dgm:pt modelId="{8F64F300-FA1D-4D05-809D-BF440875232B}">
      <dgm:prSet/>
      <dgm:spPr/>
      <dgm:t>
        <a:bodyPr/>
        <a:lstStyle/>
        <a:p>
          <a:r>
            <a:rPr lang="en-US"/>
            <a:t>Visualizations/Models </a:t>
          </a:r>
        </a:p>
      </dgm:t>
    </dgm:pt>
    <dgm:pt modelId="{2E0AFA60-F84F-497D-8AE6-80B40BA61DAB}" type="parTrans" cxnId="{B5D8C788-B19C-49D5-8F85-1B244246DEF4}">
      <dgm:prSet/>
      <dgm:spPr/>
      <dgm:t>
        <a:bodyPr/>
        <a:lstStyle/>
        <a:p>
          <a:endParaRPr lang="en-US"/>
        </a:p>
      </dgm:t>
    </dgm:pt>
    <dgm:pt modelId="{691903F6-F03C-4BEA-9B2A-939D7A54AA66}" type="sibTrans" cxnId="{B5D8C788-B19C-49D5-8F85-1B244246DEF4}">
      <dgm:prSet/>
      <dgm:spPr/>
      <dgm:t>
        <a:bodyPr/>
        <a:lstStyle/>
        <a:p>
          <a:endParaRPr lang="en-US"/>
        </a:p>
      </dgm:t>
    </dgm:pt>
    <dgm:pt modelId="{A9ABA540-646F-4BBC-8E5A-C7DBCCB0A68F}">
      <dgm:prSet/>
      <dgm:spPr/>
      <dgm:t>
        <a:bodyPr/>
        <a:lstStyle/>
        <a:p>
          <a:r>
            <a:rPr lang="en-US" dirty="0"/>
            <a:t>Results/So what?</a:t>
          </a:r>
        </a:p>
      </dgm:t>
    </dgm:pt>
    <dgm:pt modelId="{AB82A29D-3259-4D5B-879F-441A5442CA5D}" type="parTrans" cxnId="{A7DD8BEC-68AF-4896-84C9-82BE2423CBF1}">
      <dgm:prSet/>
      <dgm:spPr/>
      <dgm:t>
        <a:bodyPr/>
        <a:lstStyle/>
        <a:p>
          <a:endParaRPr lang="en-US"/>
        </a:p>
      </dgm:t>
    </dgm:pt>
    <dgm:pt modelId="{B60DCCF2-EFEA-400B-8386-211005969924}" type="sibTrans" cxnId="{A7DD8BEC-68AF-4896-84C9-82BE2423CBF1}">
      <dgm:prSet/>
      <dgm:spPr/>
      <dgm:t>
        <a:bodyPr/>
        <a:lstStyle/>
        <a:p>
          <a:endParaRPr lang="en-US"/>
        </a:p>
      </dgm:t>
    </dgm:pt>
    <dgm:pt modelId="{45538413-C72E-4129-AF90-8A665E968C50}">
      <dgm:prSet/>
      <dgm:spPr/>
      <dgm:t>
        <a:bodyPr/>
        <a:lstStyle/>
        <a:p>
          <a:r>
            <a:rPr lang="en-US"/>
            <a:t>Limitations</a:t>
          </a:r>
        </a:p>
      </dgm:t>
    </dgm:pt>
    <dgm:pt modelId="{B32E59ED-8CDE-4F6C-A3CE-9E490690BE79}" type="parTrans" cxnId="{6A7BD5F6-5EC4-478D-8E64-6D51AA486FB9}">
      <dgm:prSet/>
      <dgm:spPr/>
      <dgm:t>
        <a:bodyPr/>
        <a:lstStyle/>
        <a:p>
          <a:endParaRPr lang="en-US"/>
        </a:p>
      </dgm:t>
    </dgm:pt>
    <dgm:pt modelId="{0D597921-6576-4025-9A97-1FE8B129A6C7}" type="sibTrans" cxnId="{6A7BD5F6-5EC4-478D-8E64-6D51AA486FB9}">
      <dgm:prSet/>
      <dgm:spPr/>
      <dgm:t>
        <a:bodyPr/>
        <a:lstStyle/>
        <a:p>
          <a:endParaRPr lang="en-US"/>
        </a:p>
      </dgm:t>
    </dgm:pt>
    <dgm:pt modelId="{3DB57954-A918-4BFF-BA04-16B2DBE060A1}">
      <dgm:prSet/>
      <dgm:spPr/>
      <dgm:t>
        <a:bodyPr/>
        <a:lstStyle/>
        <a:p>
          <a:r>
            <a:rPr lang="en-US"/>
            <a:t>Questions</a:t>
          </a:r>
        </a:p>
      </dgm:t>
    </dgm:pt>
    <dgm:pt modelId="{129B64D7-C1C1-4CC0-A905-0C3D42B4B851}" type="parTrans" cxnId="{45447E62-0EAD-42DF-9646-3BFDB72C9E1E}">
      <dgm:prSet/>
      <dgm:spPr/>
      <dgm:t>
        <a:bodyPr/>
        <a:lstStyle/>
        <a:p>
          <a:endParaRPr lang="en-US"/>
        </a:p>
      </dgm:t>
    </dgm:pt>
    <dgm:pt modelId="{1D809A0F-B763-4577-BCEC-5A019FE73A6B}" type="sibTrans" cxnId="{45447E62-0EAD-42DF-9646-3BFDB72C9E1E}">
      <dgm:prSet/>
      <dgm:spPr/>
      <dgm:t>
        <a:bodyPr/>
        <a:lstStyle/>
        <a:p>
          <a:endParaRPr lang="en-US"/>
        </a:p>
      </dgm:t>
    </dgm:pt>
    <dgm:pt modelId="{FCBEB3DA-D912-4C71-BBA5-39FC96A0236F}" type="pres">
      <dgm:prSet presAssocID="{DA7DC364-C185-47A1-9E06-EB04FB7A852A}" presName="root" presStyleCnt="0">
        <dgm:presLayoutVars>
          <dgm:dir/>
          <dgm:resizeHandles val="exact"/>
        </dgm:presLayoutVars>
      </dgm:prSet>
      <dgm:spPr/>
    </dgm:pt>
    <dgm:pt modelId="{A5727E57-EF4B-4D37-8118-5A26197438EA}" type="pres">
      <dgm:prSet presAssocID="{C4A05D4E-CB69-4B5A-A49B-E1742B52D08C}" presName="compNode" presStyleCnt="0"/>
      <dgm:spPr/>
    </dgm:pt>
    <dgm:pt modelId="{1C730C18-A276-48A3-AA78-0D09E186F4BB}" type="pres">
      <dgm:prSet presAssocID="{C4A05D4E-CB69-4B5A-A49B-E1742B52D08C}" presName="bgRect" presStyleLbl="bgShp" presStyleIdx="0" presStyleCnt="8"/>
      <dgm:spPr/>
    </dgm:pt>
    <dgm:pt modelId="{7AF6C935-651A-41E4-9EBC-755279A49E30}" type="pres">
      <dgm:prSet presAssocID="{C4A05D4E-CB69-4B5A-A49B-E1742B52D08C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26783052-F1FD-4275-9D24-143E200518A7}" type="pres">
      <dgm:prSet presAssocID="{C4A05D4E-CB69-4B5A-A49B-E1742B52D08C}" presName="spaceRect" presStyleCnt="0"/>
      <dgm:spPr/>
    </dgm:pt>
    <dgm:pt modelId="{00BC6CD5-52E5-4938-A658-AC6F70E3CCCF}" type="pres">
      <dgm:prSet presAssocID="{C4A05D4E-CB69-4B5A-A49B-E1742B52D08C}" presName="parTx" presStyleLbl="revTx" presStyleIdx="0" presStyleCnt="10">
        <dgm:presLayoutVars>
          <dgm:chMax val="0"/>
          <dgm:chPref val="0"/>
        </dgm:presLayoutVars>
      </dgm:prSet>
      <dgm:spPr/>
    </dgm:pt>
    <dgm:pt modelId="{4015B1BA-A1E3-4A92-8305-2D66574A1721}" type="pres">
      <dgm:prSet presAssocID="{70C30CE2-6889-4E24-A2B1-89B8FA4045E8}" presName="sibTrans" presStyleCnt="0"/>
      <dgm:spPr/>
    </dgm:pt>
    <dgm:pt modelId="{4F009B60-CBB7-47F8-B032-F4F7BEC6602F}" type="pres">
      <dgm:prSet presAssocID="{968A6B48-02AB-4D17-BBA8-E5A98D203952}" presName="compNode" presStyleCnt="0"/>
      <dgm:spPr/>
    </dgm:pt>
    <dgm:pt modelId="{B7C1F06C-1ADA-4771-B297-91F04F4437E9}" type="pres">
      <dgm:prSet presAssocID="{968A6B48-02AB-4D17-BBA8-E5A98D203952}" presName="bgRect" presStyleLbl="bgShp" presStyleIdx="1" presStyleCnt="8"/>
      <dgm:spPr/>
    </dgm:pt>
    <dgm:pt modelId="{AC7D9AD0-8D0A-457C-B7B0-15106C9F8E11}" type="pres">
      <dgm:prSet presAssocID="{968A6B48-02AB-4D17-BBA8-E5A98D203952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ble"/>
        </a:ext>
      </dgm:extLst>
    </dgm:pt>
    <dgm:pt modelId="{B47E61B1-13D8-4E2A-821B-79BC1F4FB193}" type="pres">
      <dgm:prSet presAssocID="{968A6B48-02AB-4D17-BBA8-E5A98D203952}" presName="spaceRect" presStyleCnt="0"/>
      <dgm:spPr/>
    </dgm:pt>
    <dgm:pt modelId="{065E457F-1662-4F06-BCE8-FF8D599BB951}" type="pres">
      <dgm:prSet presAssocID="{968A6B48-02AB-4D17-BBA8-E5A98D203952}" presName="parTx" presStyleLbl="revTx" presStyleIdx="1" presStyleCnt="10">
        <dgm:presLayoutVars>
          <dgm:chMax val="0"/>
          <dgm:chPref val="0"/>
        </dgm:presLayoutVars>
      </dgm:prSet>
      <dgm:spPr/>
    </dgm:pt>
    <dgm:pt modelId="{88B37C02-BE69-4237-9CCF-80825E426E5D}" type="pres">
      <dgm:prSet presAssocID="{968A6B48-02AB-4D17-BBA8-E5A98D203952}" presName="desTx" presStyleLbl="revTx" presStyleIdx="2" presStyleCnt="10" custScaleX="82555">
        <dgm:presLayoutVars/>
      </dgm:prSet>
      <dgm:spPr/>
    </dgm:pt>
    <dgm:pt modelId="{561ACBF0-9E2E-4017-9D0C-817953EF80D0}" type="pres">
      <dgm:prSet presAssocID="{C0E7AAFD-52F6-425E-A866-767E7B5720AE}" presName="sibTrans" presStyleCnt="0"/>
      <dgm:spPr/>
    </dgm:pt>
    <dgm:pt modelId="{EEF314D1-F230-4EA0-B4D9-8048B3A7A37A}" type="pres">
      <dgm:prSet presAssocID="{427B851A-C491-4DD9-B329-BB2D0652332D}" presName="compNode" presStyleCnt="0"/>
      <dgm:spPr/>
    </dgm:pt>
    <dgm:pt modelId="{BA3C3E94-5D9E-4B61-94C4-93D65FBA7198}" type="pres">
      <dgm:prSet presAssocID="{427B851A-C491-4DD9-B329-BB2D0652332D}" presName="bgRect" presStyleLbl="bgShp" presStyleIdx="2" presStyleCnt="8"/>
      <dgm:spPr/>
    </dgm:pt>
    <dgm:pt modelId="{61F62447-19BF-4206-B53A-5ACA2E21C408}" type="pres">
      <dgm:prSet presAssocID="{427B851A-C491-4DD9-B329-BB2D0652332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E9FB022-ADBC-4963-A41A-EF81A8F9086F}" type="pres">
      <dgm:prSet presAssocID="{427B851A-C491-4DD9-B329-BB2D0652332D}" presName="spaceRect" presStyleCnt="0"/>
      <dgm:spPr/>
    </dgm:pt>
    <dgm:pt modelId="{771BD75F-0BA1-4CF7-8863-5DAD5023C0B1}" type="pres">
      <dgm:prSet presAssocID="{427B851A-C491-4DD9-B329-BB2D0652332D}" presName="parTx" presStyleLbl="revTx" presStyleIdx="3" presStyleCnt="10">
        <dgm:presLayoutVars>
          <dgm:chMax val="0"/>
          <dgm:chPref val="0"/>
        </dgm:presLayoutVars>
      </dgm:prSet>
      <dgm:spPr/>
    </dgm:pt>
    <dgm:pt modelId="{AB0210F4-C11A-4831-9224-3EC6CE2934AD}" type="pres">
      <dgm:prSet presAssocID="{D6D629BC-1712-4FC5-988A-0DA1AC4BDFAD}" presName="sibTrans" presStyleCnt="0"/>
      <dgm:spPr/>
    </dgm:pt>
    <dgm:pt modelId="{20690A5D-7F06-49F3-824A-4DBA2DDB70C2}" type="pres">
      <dgm:prSet presAssocID="{5D1DB8D5-5C2E-44FC-A48F-36F3412576FE}" presName="compNode" presStyleCnt="0"/>
      <dgm:spPr/>
    </dgm:pt>
    <dgm:pt modelId="{13D1E6F8-2D5F-4DC9-98D7-ADDD04D9970B}" type="pres">
      <dgm:prSet presAssocID="{5D1DB8D5-5C2E-44FC-A48F-36F3412576FE}" presName="bgRect" presStyleLbl="bgShp" presStyleIdx="3" presStyleCnt="8"/>
      <dgm:spPr/>
    </dgm:pt>
    <dgm:pt modelId="{54AEB1E7-21A5-404C-B124-2B641AC94031}" type="pres">
      <dgm:prSet presAssocID="{5D1DB8D5-5C2E-44FC-A48F-36F3412576FE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C4B11A40-989B-463C-BF79-7BEB9ADCB31B}" type="pres">
      <dgm:prSet presAssocID="{5D1DB8D5-5C2E-44FC-A48F-36F3412576FE}" presName="spaceRect" presStyleCnt="0"/>
      <dgm:spPr/>
    </dgm:pt>
    <dgm:pt modelId="{E8521B4F-925D-422D-8AD6-DD2185B357E8}" type="pres">
      <dgm:prSet presAssocID="{5D1DB8D5-5C2E-44FC-A48F-36F3412576FE}" presName="parTx" presStyleLbl="revTx" presStyleIdx="4" presStyleCnt="10">
        <dgm:presLayoutVars>
          <dgm:chMax val="0"/>
          <dgm:chPref val="0"/>
        </dgm:presLayoutVars>
      </dgm:prSet>
      <dgm:spPr/>
    </dgm:pt>
    <dgm:pt modelId="{E3BC4945-0FA7-4370-A635-643B4C4E37C8}" type="pres">
      <dgm:prSet presAssocID="{5D1DB8D5-5C2E-44FC-A48F-36F3412576FE}" presName="desTx" presStyleLbl="revTx" presStyleIdx="5" presStyleCnt="10" custScaleX="73030">
        <dgm:presLayoutVars/>
      </dgm:prSet>
      <dgm:spPr/>
    </dgm:pt>
    <dgm:pt modelId="{705F69AA-C59A-441B-8272-17AC0FEC14DE}" type="pres">
      <dgm:prSet presAssocID="{C7193E38-4BD0-4567-96C2-4C702A89142B}" presName="sibTrans" presStyleCnt="0"/>
      <dgm:spPr/>
    </dgm:pt>
    <dgm:pt modelId="{15E05FB1-0B62-4194-BD0C-F3D5A12E5D71}" type="pres">
      <dgm:prSet presAssocID="{8F64F300-FA1D-4D05-809D-BF440875232B}" presName="compNode" presStyleCnt="0"/>
      <dgm:spPr/>
    </dgm:pt>
    <dgm:pt modelId="{32DA564C-43D3-4D22-BE7E-73AB472025F7}" type="pres">
      <dgm:prSet presAssocID="{8F64F300-FA1D-4D05-809D-BF440875232B}" presName="bgRect" presStyleLbl="bgShp" presStyleIdx="4" presStyleCnt="8"/>
      <dgm:spPr/>
    </dgm:pt>
    <dgm:pt modelId="{E37170E1-F3F1-4738-A0E7-5030704B22B9}" type="pres">
      <dgm:prSet presAssocID="{8F64F300-FA1D-4D05-809D-BF440875232B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59E0BE51-38A4-4EC9-A19A-FB985060121E}" type="pres">
      <dgm:prSet presAssocID="{8F64F300-FA1D-4D05-809D-BF440875232B}" presName="spaceRect" presStyleCnt="0"/>
      <dgm:spPr/>
    </dgm:pt>
    <dgm:pt modelId="{91C77C25-1599-4A5A-BE60-7B3847839328}" type="pres">
      <dgm:prSet presAssocID="{8F64F300-FA1D-4D05-809D-BF440875232B}" presName="parTx" presStyleLbl="revTx" presStyleIdx="6" presStyleCnt="10">
        <dgm:presLayoutVars>
          <dgm:chMax val="0"/>
          <dgm:chPref val="0"/>
        </dgm:presLayoutVars>
      </dgm:prSet>
      <dgm:spPr/>
    </dgm:pt>
    <dgm:pt modelId="{A11C0A40-0CE8-43D2-8927-16AC866ABDA9}" type="pres">
      <dgm:prSet presAssocID="{691903F6-F03C-4BEA-9B2A-939D7A54AA66}" presName="sibTrans" presStyleCnt="0"/>
      <dgm:spPr/>
    </dgm:pt>
    <dgm:pt modelId="{A963B164-7E39-4367-BE73-FC655ED6E86F}" type="pres">
      <dgm:prSet presAssocID="{A9ABA540-646F-4BBC-8E5A-C7DBCCB0A68F}" presName="compNode" presStyleCnt="0"/>
      <dgm:spPr/>
    </dgm:pt>
    <dgm:pt modelId="{0B823462-7BEC-4D2D-B2ED-11DCF7AC7340}" type="pres">
      <dgm:prSet presAssocID="{A9ABA540-646F-4BBC-8E5A-C7DBCCB0A68F}" presName="bgRect" presStyleLbl="bgShp" presStyleIdx="5" presStyleCnt="8"/>
      <dgm:spPr/>
    </dgm:pt>
    <dgm:pt modelId="{E814880A-4AE7-4141-85A6-99BD91BA92C9}" type="pres">
      <dgm:prSet presAssocID="{A9ABA540-646F-4BBC-8E5A-C7DBCCB0A68F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C1BA8C0-D745-4750-B045-15D5803E66AE}" type="pres">
      <dgm:prSet presAssocID="{A9ABA540-646F-4BBC-8E5A-C7DBCCB0A68F}" presName="spaceRect" presStyleCnt="0"/>
      <dgm:spPr/>
    </dgm:pt>
    <dgm:pt modelId="{5F21BFF0-5F83-4165-8738-022020584C07}" type="pres">
      <dgm:prSet presAssocID="{A9ABA540-646F-4BBC-8E5A-C7DBCCB0A68F}" presName="parTx" presStyleLbl="revTx" presStyleIdx="7" presStyleCnt="10">
        <dgm:presLayoutVars>
          <dgm:chMax val="0"/>
          <dgm:chPref val="0"/>
        </dgm:presLayoutVars>
      </dgm:prSet>
      <dgm:spPr/>
    </dgm:pt>
    <dgm:pt modelId="{069DC065-171E-4B08-BBD0-7B4E886925E3}" type="pres">
      <dgm:prSet presAssocID="{B60DCCF2-EFEA-400B-8386-211005969924}" presName="sibTrans" presStyleCnt="0"/>
      <dgm:spPr/>
    </dgm:pt>
    <dgm:pt modelId="{4532E4F7-D242-47A7-B9B2-2E9B8E14680F}" type="pres">
      <dgm:prSet presAssocID="{45538413-C72E-4129-AF90-8A665E968C50}" presName="compNode" presStyleCnt="0"/>
      <dgm:spPr/>
    </dgm:pt>
    <dgm:pt modelId="{CB0B8B83-D061-4434-B1D9-CAC5FA623DB5}" type="pres">
      <dgm:prSet presAssocID="{45538413-C72E-4129-AF90-8A665E968C50}" presName="bgRect" presStyleLbl="bgShp" presStyleIdx="6" presStyleCnt="8"/>
      <dgm:spPr/>
    </dgm:pt>
    <dgm:pt modelId="{A7F36346-F5D3-4C42-92D6-E744A5968C82}" type="pres">
      <dgm:prSet presAssocID="{45538413-C72E-4129-AF90-8A665E968C50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5B2310EC-3DEF-4BB5-A268-2258AFF0D380}" type="pres">
      <dgm:prSet presAssocID="{45538413-C72E-4129-AF90-8A665E968C50}" presName="spaceRect" presStyleCnt="0"/>
      <dgm:spPr/>
    </dgm:pt>
    <dgm:pt modelId="{B8AA5604-17D9-4954-99AD-6F02537F9B94}" type="pres">
      <dgm:prSet presAssocID="{45538413-C72E-4129-AF90-8A665E968C50}" presName="parTx" presStyleLbl="revTx" presStyleIdx="8" presStyleCnt="10">
        <dgm:presLayoutVars>
          <dgm:chMax val="0"/>
          <dgm:chPref val="0"/>
        </dgm:presLayoutVars>
      </dgm:prSet>
      <dgm:spPr/>
    </dgm:pt>
    <dgm:pt modelId="{CCEFB705-5800-4E57-AFFE-E341ABD9A159}" type="pres">
      <dgm:prSet presAssocID="{0D597921-6576-4025-9A97-1FE8B129A6C7}" presName="sibTrans" presStyleCnt="0"/>
      <dgm:spPr/>
    </dgm:pt>
    <dgm:pt modelId="{D310FE5E-6BFA-4F1C-B08C-433E58EB367D}" type="pres">
      <dgm:prSet presAssocID="{3DB57954-A918-4BFF-BA04-16B2DBE060A1}" presName="compNode" presStyleCnt="0"/>
      <dgm:spPr/>
    </dgm:pt>
    <dgm:pt modelId="{9CF75203-5B16-4379-B095-36E8F702AFDF}" type="pres">
      <dgm:prSet presAssocID="{3DB57954-A918-4BFF-BA04-16B2DBE060A1}" presName="bgRect" presStyleLbl="bgShp" presStyleIdx="7" presStyleCnt="8" custLinFactNeighborX="217" custLinFactNeighborY="756"/>
      <dgm:spPr/>
    </dgm:pt>
    <dgm:pt modelId="{7DADFA7D-FABC-4F74-BBDD-60B429FA4DC5}" type="pres">
      <dgm:prSet presAssocID="{3DB57954-A918-4BFF-BA04-16B2DBE060A1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A4F5B152-46C0-4CA6-8982-A5AC8FAC9515}" type="pres">
      <dgm:prSet presAssocID="{3DB57954-A918-4BFF-BA04-16B2DBE060A1}" presName="spaceRect" presStyleCnt="0"/>
      <dgm:spPr/>
    </dgm:pt>
    <dgm:pt modelId="{6BBD78D1-FB1E-438E-B9FE-364A08FF38E1}" type="pres">
      <dgm:prSet presAssocID="{3DB57954-A918-4BFF-BA04-16B2DBE060A1}" presName="parTx" presStyleLbl="revTx" presStyleIdx="9" presStyleCnt="10">
        <dgm:presLayoutVars>
          <dgm:chMax val="0"/>
          <dgm:chPref val="0"/>
        </dgm:presLayoutVars>
      </dgm:prSet>
      <dgm:spPr/>
    </dgm:pt>
  </dgm:ptLst>
  <dgm:cxnLst>
    <dgm:cxn modelId="{95C84903-77F8-490B-AF8F-AB7133D0517D}" type="presOf" srcId="{968A6B48-02AB-4D17-BBA8-E5A98D203952}" destId="{065E457F-1662-4F06-BCE8-FF8D599BB951}" srcOrd="0" destOrd="0" presId="urn:microsoft.com/office/officeart/2018/2/layout/IconVerticalSolidList"/>
    <dgm:cxn modelId="{0725660C-DE27-4F76-A104-5E6D059E3152}" srcId="{DA7DC364-C185-47A1-9E06-EB04FB7A852A}" destId="{C4A05D4E-CB69-4B5A-A49B-E1742B52D08C}" srcOrd="0" destOrd="0" parTransId="{9E51870D-5C5D-49A5-AC74-E5A32584FEEB}" sibTransId="{70C30CE2-6889-4E24-A2B1-89B8FA4045E8}"/>
    <dgm:cxn modelId="{5C72F825-1532-440F-AD38-4E148751F14A}" type="presOf" srcId="{427B851A-C491-4DD9-B329-BB2D0652332D}" destId="{771BD75F-0BA1-4CF7-8863-5DAD5023C0B1}" srcOrd="0" destOrd="0" presId="urn:microsoft.com/office/officeart/2018/2/layout/IconVerticalSolidList"/>
    <dgm:cxn modelId="{63CABE3B-738D-4490-AE98-4D882183562A}" type="presOf" srcId="{3DB57954-A918-4BFF-BA04-16B2DBE060A1}" destId="{6BBD78D1-FB1E-438E-B9FE-364A08FF38E1}" srcOrd="0" destOrd="0" presId="urn:microsoft.com/office/officeart/2018/2/layout/IconVerticalSolidList"/>
    <dgm:cxn modelId="{E684BA41-2EC1-4E80-83DE-EC65CD101577}" type="presOf" srcId="{C4A05D4E-CB69-4B5A-A49B-E1742B52D08C}" destId="{00BC6CD5-52E5-4938-A658-AC6F70E3CCCF}" srcOrd="0" destOrd="0" presId="urn:microsoft.com/office/officeart/2018/2/layout/IconVerticalSolidList"/>
    <dgm:cxn modelId="{45447E62-0EAD-42DF-9646-3BFDB72C9E1E}" srcId="{DA7DC364-C185-47A1-9E06-EB04FB7A852A}" destId="{3DB57954-A918-4BFF-BA04-16B2DBE060A1}" srcOrd="7" destOrd="0" parTransId="{129B64D7-C1C1-4CC0-A905-0C3D42B4B851}" sibTransId="{1D809A0F-B763-4577-BCEC-5A019FE73A6B}"/>
    <dgm:cxn modelId="{10E1B26C-D134-4D37-9B29-26B04138013C}" type="presOf" srcId="{45538413-C72E-4129-AF90-8A665E968C50}" destId="{B8AA5604-17D9-4954-99AD-6F02537F9B94}" srcOrd="0" destOrd="0" presId="urn:microsoft.com/office/officeart/2018/2/layout/IconVerticalSolidList"/>
    <dgm:cxn modelId="{36F0716F-BBCC-4567-B9ED-CA432123A9F9}" srcId="{968A6B48-02AB-4D17-BBA8-E5A98D203952}" destId="{B31BDFD4-2EC8-45EC-A965-485205AADC08}" srcOrd="0" destOrd="0" parTransId="{773EA04F-27E0-4010-BAAA-A3EAD078445A}" sibTransId="{CB9E7D01-B150-4F37-AB08-9AAC014EA3C6}"/>
    <dgm:cxn modelId="{83EF2555-A18D-4F19-86C2-563E27D428B2}" type="presOf" srcId="{A9ABA540-646F-4BBC-8E5A-C7DBCCB0A68F}" destId="{5F21BFF0-5F83-4165-8738-022020584C07}" srcOrd="0" destOrd="0" presId="urn:microsoft.com/office/officeart/2018/2/layout/IconVerticalSolidList"/>
    <dgm:cxn modelId="{F72B3358-8295-4275-8923-5FDA2FD2EB90}" type="presOf" srcId="{B31BDFD4-2EC8-45EC-A965-485205AADC08}" destId="{88B37C02-BE69-4237-9CCF-80825E426E5D}" srcOrd="0" destOrd="0" presId="urn:microsoft.com/office/officeart/2018/2/layout/IconVerticalSolidList"/>
    <dgm:cxn modelId="{B5D8C788-B19C-49D5-8F85-1B244246DEF4}" srcId="{DA7DC364-C185-47A1-9E06-EB04FB7A852A}" destId="{8F64F300-FA1D-4D05-809D-BF440875232B}" srcOrd="4" destOrd="0" parTransId="{2E0AFA60-F84F-497D-8AE6-80B40BA61DAB}" sibTransId="{691903F6-F03C-4BEA-9B2A-939D7A54AA66}"/>
    <dgm:cxn modelId="{B9D0E7A5-56F3-449C-A5E6-4B3DF4D1CE21}" srcId="{5D1DB8D5-5C2E-44FC-A48F-36F3412576FE}" destId="{44BBE269-A34B-47A8-BBC3-0F0FBAE9613B}" srcOrd="0" destOrd="0" parTransId="{1D24A594-482C-4A0C-AE29-A4FFB0181892}" sibTransId="{1B26E7BB-C9DE-4116-9F2B-C775F584CB37}"/>
    <dgm:cxn modelId="{2016F5CA-DDA7-444D-A57B-861E83154FD5}" type="presOf" srcId="{44BBE269-A34B-47A8-BBC3-0F0FBAE9613B}" destId="{E3BC4945-0FA7-4370-A635-643B4C4E37C8}" srcOrd="0" destOrd="0" presId="urn:microsoft.com/office/officeart/2018/2/layout/IconVerticalSolidList"/>
    <dgm:cxn modelId="{9329DADA-1E1F-4B91-9559-201518D5068A}" srcId="{DA7DC364-C185-47A1-9E06-EB04FB7A852A}" destId="{427B851A-C491-4DD9-B329-BB2D0652332D}" srcOrd="2" destOrd="0" parTransId="{4E3D8F59-F49F-480F-ADDF-D35CD3247091}" sibTransId="{D6D629BC-1712-4FC5-988A-0DA1AC4BDFAD}"/>
    <dgm:cxn modelId="{FC401ADD-1561-46C5-8373-B40CF591793D}" srcId="{DA7DC364-C185-47A1-9E06-EB04FB7A852A}" destId="{968A6B48-02AB-4D17-BBA8-E5A98D203952}" srcOrd="1" destOrd="0" parTransId="{5FDC234B-A777-4C2B-90F4-CCF2B8DC288A}" sibTransId="{C0E7AAFD-52F6-425E-A866-767E7B5720AE}"/>
    <dgm:cxn modelId="{866139DD-8CF0-448F-B3E3-C3CB39BF6AF9}" type="presOf" srcId="{8F64F300-FA1D-4D05-809D-BF440875232B}" destId="{91C77C25-1599-4A5A-BE60-7B3847839328}" srcOrd="0" destOrd="0" presId="urn:microsoft.com/office/officeart/2018/2/layout/IconVerticalSolidList"/>
    <dgm:cxn modelId="{62D2BBE5-EC5F-492F-9E3E-D136C5FBFEBE}" type="presOf" srcId="{DA7DC364-C185-47A1-9E06-EB04FB7A852A}" destId="{FCBEB3DA-D912-4C71-BBA5-39FC96A0236F}" srcOrd="0" destOrd="0" presId="urn:microsoft.com/office/officeart/2018/2/layout/IconVerticalSolidList"/>
    <dgm:cxn modelId="{A3B9B7E8-DE46-4DD2-BE08-0807E96F754B}" type="presOf" srcId="{5D1DB8D5-5C2E-44FC-A48F-36F3412576FE}" destId="{E8521B4F-925D-422D-8AD6-DD2185B357E8}" srcOrd="0" destOrd="0" presId="urn:microsoft.com/office/officeart/2018/2/layout/IconVerticalSolidList"/>
    <dgm:cxn modelId="{A7DD8BEC-68AF-4896-84C9-82BE2423CBF1}" srcId="{DA7DC364-C185-47A1-9E06-EB04FB7A852A}" destId="{A9ABA540-646F-4BBC-8E5A-C7DBCCB0A68F}" srcOrd="5" destOrd="0" parTransId="{AB82A29D-3259-4D5B-879F-441A5442CA5D}" sibTransId="{B60DCCF2-EFEA-400B-8386-211005969924}"/>
    <dgm:cxn modelId="{6A7BD5F6-5EC4-478D-8E64-6D51AA486FB9}" srcId="{DA7DC364-C185-47A1-9E06-EB04FB7A852A}" destId="{45538413-C72E-4129-AF90-8A665E968C50}" srcOrd="6" destOrd="0" parTransId="{B32E59ED-8CDE-4F6C-A3CE-9E490690BE79}" sibTransId="{0D597921-6576-4025-9A97-1FE8B129A6C7}"/>
    <dgm:cxn modelId="{695B25FC-C573-4E3F-8F8A-A2474AF34851}" srcId="{DA7DC364-C185-47A1-9E06-EB04FB7A852A}" destId="{5D1DB8D5-5C2E-44FC-A48F-36F3412576FE}" srcOrd="3" destOrd="0" parTransId="{6B62AA88-9014-4A5A-8335-57329639F02A}" sibTransId="{C7193E38-4BD0-4567-96C2-4C702A89142B}"/>
    <dgm:cxn modelId="{77D19279-E2A6-4554-BE83-0B13069F3EE3}" type="presParOf" srcId="{FCBEB3DA-D912-4C71-BBA5-39FC96A0236F}" destId="{A5727E57-EF4B-4D37-8118-5A26197438EA}" srcOrd="0" destOrd="0" presId="urn:microsoft.com/office/officeart/2018/2/layout/IconVerticalSolidList"/>
    <dgm:cxn modelId="{54B6EE8C-8A31-4CF8-909C-EC76BD90CA84}" type="presParOf" srcId="{A5727E57-EF4B-4D37-8118-5A26197438EA}" destId="{1C730C18-A276-48A3-AA78-0D09E186F4BB}" srcOrd="0" destOrd="0" presId="urn:microsoft.com/office/officeart/2018/2/layout/IconVerticalSolidList"/>
    <dgm:cxn modelId="{6900B582-0050-437B-9F43-E5FA5F5AFF27}" type="presParOf" srcId="{A5727E57-EF4B-4D37-8118-5A26197438EA}" destId="{7AF6C935-651A-41E4-9EBC-755279A49E30}" srcOrd="1" destOrd="0" presId="urn:microsoft.com/office/officeart/2018/2/layout/IconVerticalSolidList"/>
    <dgm:cxn modelId="{B8117B43-6FAE-4FFC-809B-18DD615E4B7E}" type="presParOf" srcId="{A5727E57-EF4B-4D37-8118-5A26197438EA}" destId="{26783052-F1FD-4275-9D24-143E200518A7}" srcOrd="2" destOrd="0" presId="urn:microsoft.com/office/officeart/2018/2/layout/IconVerticalSolidList"/>
    <dgm:cxn modelId="{9CF36703-FED5-4A2D-8F54-40B285E155EB}" type="presParOf" srcId="{A5727E57-EF4B-4D37-8118-5A26197438EA}" destId="{00BC6CD5-52E5-4938-A658-AC6F70E3CCCF}" srcOrd="3" destOrd="0" presId="urn:microsoft.com/office/officeart/2018/2/layout/IconVerticalSolidList"/>
    <dgm:cxn modelId="{8328D941-B03F-464A-BCD8-029F58AE574D}" type="presParOf" srcId="{FCBEB3DA-D912-4C71-BBA5-39FC96A0236F}" destId="{4015B1BA-A1E3-4A92-8305-2D66574A1721}" srcOrd="1" destOrd="0" presId="urn:microsoft.com/office/officeart/2018/2/layout/IconVerticalSolidList"/>
    <dgm:cxn modelId="{1042E76F-9D7F-4ADA-A101-7BC81B9C4D9B}" type="presParOf" srcId="{FCBEB3DA-D912-4C71-BBA5-39FC96A0236F}" destId="{4F009B60-CBB7-47F8-B032-F4F7BEC6602F}" srcOrd="2" destOrd="0" presId="urn:microsoft.com/office/officeart/2018/2/layout/IconVerticalSolidList"/>
    <dgm:cxn modelId="{8F7A776D-5231-4981-898B-BBAAA67815F5}" type="presParOf" srcId="{4F009B60-CBB7-47F8-B032-F4F7BEC6602F}" destId="{B7C1F06C-1ADA-4771-B297-91F04F4437E9}" srcOrd="0" destOrd="0" presId="urn:microsoft.com/office/officeart/2018/2/layout/IconVerticalSolidList"/>
    <dgm:cxn modelId="{0D0169AE-F7FB-40AE-9820-50237327C854}" type="presParOf" srcId="{4F009B60-CBB7-47F8-B032-F4F7BEC6602F}" destId="{AC7D9AD0-8D0A-457C-B7B0-15106C9F8E11}" srcOrd="1" destOrd="0" presId="urn:microsoft.com/office/officeart/2018/2/layout/IconVerticalSolidList"/>
    <dgm:cxn modelId="{8F32B0E5-1810-456F-9F10-5CAA802BACA7}" type="presParOf" srcId="{4F009B60-CBB7-47F8-B032-F4F7BEC6602F}" destId="{B47E61B1-13D8-4E2A-821B-79BC1F4FB193}" srcOrd="2" destOrd="0" presId="urn:microsoft.com/office/officeart/2018/2/layout/IconVerticalSolidList"/>
    <dgm:cxn modelId="{315F30DE-9E4B-4A79-B741-9F9398F93B0D}" type="presParOf" srcId="{4F009B60-CBB7-47F8-B032-F4F7BEC6602F}" destId="{065E457F-1662-4F06-BCE8-FF8D599BB951}" srcOrd="3" destOrd="0" presId="urn:microsoft.com/office/officeart/2018/2/layout/IconVerticalSolidList"/>
    <dgm:cxn modelId="{1928C835-59AE-4FE9-82BF-293BFD7DE999}" type="presParOf" srcId="{4F009B60-CBB7-47F8-B032-F4F7BEC6602F}" destId="{88B37C02-BE69-4237-9CCF-80825E426E5D}" srcOrd="4" destOrd="0" presId="urn:microsoft.com/office/officeart/2018/2/layout/IconVerticalSolidList"/>
    <dgm:cxn modelId="{79C66100-F6DF-4C8F-94AB-A6484DAEB2E2}" type="presParOf" srcId="{FCBEB3DA-D912-4C71-BBA5-39FC96A0236F}" destId="{561ACBF0-9E2E-4017-9D0C-817953EF80D0}" srcOrd="3" destOrd="0" presId="urn:microsoft.com/office/officeart/2018/2/layout/IconVerticalSolidList"/>
    <dgm:cxn modelId="{3D8268C0-C7D7-435A-9B29-261C4002E2E0}" type="presParOf" srcId="{FCBEB3DA-D912-4C71-BBA5-39FC96A0236F}" destId="{EEF314D1-F230-4EA0-B4D9-8048B3A7A37A}" srcOrd="4" destOrd="0" presId="urn:microsoft.com/office/officeart/2018/2/layout/IconVerticalSolidList"/>
    <dgm:cxn modelId="{F119555B-A8B9-4BC3-90B9-70DE6F3D3D9A}" type="presParOf" srcId="{EEF314D1-F230-4EA0-B4D9-8048B3A7A37A}" destId="{BA3C3E94-5D9E-4B61-94C4-93D65FBA7198}" srcOrd="0" destOrd="0" presId="urn:microsoft.com/office/officeart/2018/2/layout/IconVerticalSolidList"/>
    <dgm:cxn modelId="{8565C7F7-3EEA-475E-91CA-C6AD2BB2453D}" type="presParOf" srcId="{EEF314D1-F230-4EA0-B4D9-8048B3A7A37A}" destId="{61F62447-19BF-4206-B53A-5ACA2E21C408}" srcOrd="1" destOrd="0" presId="urn:microsoft.com/office/officeart/2018/2/layout/IconVerticalSolidList"/>
    <dgm:cxn modelId="{B321D8F2-EBFE-49B4-BC2F-236A714BA5F5}" type="presParOf" srcId="{EEF314D1-F230-4EA0-B4D9-8048B3A7A37A}" destId="{AE9FB022-ADBC-4963-A41A-EF81A8F9086F}" srcOrd="2" destOrd="0" presId="urn:microsoft.com/office/officeart/2018/2/layout/IconVerticalSolidList"/>
    <dgm:cxn modelId="{BE85E00C-E3CD-4132-9C3A-FFB242FC141A}" type="presParOf" srcId="{EEF314D1-F230-4EA0-B4D9-8048B3A7A37A}" destId="{771BD75F-0BA1-4CF7-8863-5DAD5023C0B1}" srcOrd="3" destOrd="0" presId="urn:microsoft.com/office/officeart/2018/2/layout/IconVerticalSolidList"/>
    <dgm:cxn modelId="{E27E15F2-0FB7-42D1-A816-FE41FA33B681}" type="presParOf" srcId="{FCBEB3DA-D912-4C71-BBA5-39FC96A0236F}" destId="{AB0210F4-C11A-4831-9224-3EC6CE2934AD}" srcOrd="5" destOrd="0" presId="urn:microsoft.com/office/officeart/2018/2/layout/IconVerticalSolidList"/>
    <dgm:cxn modelId="{F4095F15-EB52-459A-AC68-369B93422558}" type="presParOf" srcId="{FCBEB3DA-D912-4C71-BBA5-39FC96A0236F}" destId="{20690A5D-7F06-49F3-824A-4DBA2DDB70C2}" srcOrd="6" destOrd="0" presId="urn:microsoft.com/office/officeart/2018/2/layout/IconVerticalSolidList"/>
    <dgm:cxn modelId="{215E2AA3-4B87-4B4B-9FE8-282A41805292}" type="presParOf" srcId="{20690A5D-7F06-49F3-824A-4DBA2DDB70C2}" destId="{13D1E6F8-2D5F-4DC9-98D7-ADDD04D9970B}" srcOrd="0" destOrd="0" presId="urn:microsoft.com/office/officeart/2018/2/layout/IconVerticalSolidList"/>
    <dgm:cxn modelId="{2790BEF2-DD3F-4D0A-8A09-8B1498E5291E}" type="presParOf" srcId="{20690A5D-7F06-49F3-824A-4DBA2DDB70C2}" destId="{54AEB1E7-21A5-404C-B124-2B641AC94031}" srcOrd="1" destOrd="0" presId="urn:microsoft.com/office/officeart/2018/2/layout/IconVerticalSolidList"/>
    <dgm:cxn modelId="{CA0F41D1-B5CE-41F1-BE98-53743B3D41B0}" type="presParOf" srcId="{20690A5D-7F06-49F3-824A-4DBA2DDB70C2}" destId="{C4B11A40-989B-463C-BF79-7BEB9ADCB31B}" srcOrd="2" destOrd="0" presId="urn:microsoft.com/office/officeart/2018/2/layout/IconVerticalSolidList"/>
    <dgm:cxn modelId="{34048623-85DC-4992-9881-019B55A0452B}" type="presParOf" srcId="{20690A5D-7F06-49F3-824A-4DBA2DDB70C2}" destId="{E8521B4F-925D-422D-8AD6-DD2185B357E8}" srcOrd="3" destOrd="0" presId="urn:microsoft.com/office/officeart/2018/2/layout/IconVerticalSolidList"/>
    <dgm:cxn modelId="{0E71C3CA-40A4-46CE-9126-341290C94737}" type="presParOf" srcId="{20690A5D-7F06-49F3-824A-4DBA2DDB70C2}" destId="{E3BC4945-0FA7-4370-A635-643B4C4E37C8}" srcOrd="4" destOrd="0" presId="urn:microsoft.com/office/officeart/2018/2/layout/IconVerticalSolidList"/>
    <dgm:cxn modelId="{B97D0914-E457-4BAC-AE1E-D491AE408FE7}" type="presParOf" srcId="{FCBEB3DA-D912-4C71-BBA5-39FC96A0236F}" destId="{705F69AA-C59A-441B-8272-17AC0FEC14DE}" srcOrd="7" destOrd="0" presId="urn:microsoft.com/office/officeart/2018/2/layout/IconVerticalSolidList"/>
    <dgm:cxn modelId="{280D93F5-CB40-43D1-BCE6-61F33A8D34CE}" type="presParOf" srcId="{FCBEB3DA-D912-4C71-BBA5-39FC96A0236F}" destId="{15E05FB1-0B62-4194-BD0C-F3D5A12E5D71}" srcOrd="8" destOrd="0" presId="urn:microsoft.com/office/officeart/2018/2/layout/IconVerticalSolidList"/>
    <dgm:cxn modelId="{6F1B71A8-2845-482F-A5B1-EAF1275431A8}" type="presParOf" srcId="{15E05FB1-0B62-4194-BD0C-F3D5A12E5D71}" destId="{32DA564C-43D3-4D22-BE7E-73AB472025F7}" srcOrd="0" destOrd="0" presId="urn:microsoft.com/office/officeart/2018/2/layout/IconVerticalSolidList"/>
    <dgm:cxn modelId="{0B8333C7-392C-4445-B499-520B7632CF6C}" type="presParOf" srcId="{15E05FB1-0B62-4194-BD0C-F3D5A12E5D71}" destId="{E37170E1-F3F1-4738-A0E7-5030704B22B9}" srcOrd="1" destOrd="0" presId="urn:microsoft.com/office/officeart/2018/2/layout/IconVerticalSolidList"/>
    <dgm:cxn modelId="{B35B5B52-4341-4601-8F11-3AE0EC471A39}" type="presParOf" srcId="{15E05FB1-0B62-4194-BD0C-F3D5A12E5D71}" destId="{59E0BE51-38A4-4EC9-A19A-FB985060121E}" srcOrd="2" destOrd="0" presId="urn:microsoft.com/office/officeart/2018/2/layout/IconVerticalSolidList"/>
    <dgm:cxn modelId="{8030F624-A9E0-4A7C-ABFA-B1A049E45286}" type="presParOf" srcId="{15E05FB1-0B62-4194-BD0C-F3D5A12E5D71}" destId="{91C77C25-1599-4A5A-BE60-7B3847839328}" srcOrd="3" destOrd="0" presId="urn:microsoft.com/office/officeart/2018/2/layout/IconVerticalSolidList"/>
    <dgm:cxn modelId="{096D1A0D-B88F-4AE5-B274-F4A90E95014C}" type="presParOf" srcId="{FCBEB3DA-D912-4C71-BBA5-39FC96A0236F}" destId="{A11C0A40-0CE8-43D2-8927-16AC866ABDA9}" srcOrd="9" destOrd="0" presId="urn:microsoft.com/office/officeart/2018/2/layout/IconVerticalSolidList"/>
    <dgm:cxn modelId="{FD4DA40D-676D-4377-ABC4-951E083E596B}" type="presParOf" srcId="{FCBEB3DA-D912-4C71-BBA5-39FC96A0236F}" destId="{A963B164-7E39-4367-BE73-FC655ED6E86F}" srcOrd="10" destOrd="0" presId="urn:microsoft.com/office/officeart/2018/2/layout/IconVerticalSolidList"/>
    <dgm:cxn modelId="{28CA57F1-BDCE-4CB8-B372-725D3D685CA6}" type="presParOf" srcId="{A963B164-7E39-4367-BE73-FC655ED6E86F}" destId="{0B823462-7BEC-4D2D-B2ED-11DCF7AC7340}" srcOrd="0" destOrd="0" presId="urn:microsoft.com/office/officeart/2018/2/layout/IconVerticalSolidList"/>
    <dgm:cxn modelId="{B9E250B3-280F-44ED-984A-A8381472768A}" type="presParOf" srcId="{A963B164-7E39-4367-BE73-FC655ED6E86F}" destId="{E814880A-4AE7-4141-85A6-99BD91BA92C9}" srcOrd="1" destOrd="0" presId="urn:microsoft.com/office/officeart/2018/2/layout/IconVerticalSolidList"/>
    <dgm:cxn modelId="{F58FC33F-FEB3-45B4-9FC2-E0431E2BC406}" type="presParOf" srcId="{A963B164-7E39-4367-BE73-FC655ED6E86F}" destId="{7C1BA8C0-D745-4750-B045-15D5803E66AE}" srcOrd="2" destOrd="0" presId="urn:microsoft.com/office/officeart/2018/2/layout/IconVerticalSolidList"/>
    <dgm:cxn modelId="{7A60E356-B8F6-4B07-A796-3911287D97E9}" type="presParOf" srcId="{A963B164-7E39-4367-BE73-FC655ED6E86F}" destId="{5F21BFF0-5F83-4165-8738-022020584C07}" srcOrd="3" destOrd="0" presId="urn:microsoft.com/office/officeart/2018/2/layout/IconVerticalSolidList"/>
    <dgm:cxn modelId="{76E5B064-A978-4891-9317-8DA30AAB7C4B}" type="presParOf" srcId="{FCBEB3DA-D912-4C71-BBA5-39FC96A0236F}" destId="{069DC065-171E-4B08-BBD0-7B4E886925E3}" srcOrd="11" destOrd="0" presId="urn:microsoft.com/office/officeart/2018/2/layout/IconVerticalSolidList"/>
    <dgm:cxn modelId="{97D647E8-5259-4D9A-8DA7-0B7AA180B71F}" type="presParOf" srcId="{FCBEB3DA-D912-4C71-BBA5-39FC96A0236F}" destId="{4532E4F7-D242-47A7-B9B2-2E9B8E14680F}" srcOrd="12" destOrd="0" presId="urn:microsoft.com/office/officeart/2018/2/layout/IconVerticalSolidList"/>
    <dgm:cxn modelId="{7BC66F18-FD32-4A03-9474-B134FB6679DE}" type="presParOf" srcId="{4532E4F7-D242-47A7-B9B2-2E9B8E14680F}" destId="{CB0B8B83-D061-4434-B1D9-CAC5FA623DB5}" srcOrd="0" destOrd="0" presId="urn:microsoft.com/office/officeart/2018/2/layout/IconVerticalSolidList"/>
    <dgm:cxn modelId="{2788B55A-3321-4C95-A8C4-BB62494E08D0}" type="presParOf" srcId="{4532E4F7-D242-47A7-B9B2-2E9B8E14680F}" destId="{A7F36346-F5D3-4C42-92D6-E744A5968C82}" srcOrd="1" destOrd="0" presId="urn:microsoft.com/office/officeart/2018/2/layout/IconVerticalSolidList"/>
    <dgm:cxn modelId="{58E89E18-6384-4235-8BE7-326558B470D0}" type="presParOf" srcId="{4532E4F7-D242-47A7-B9B2-2E9B8E14680F}" destId="{5B2310EC-3DEF-4BB5-A268-2258AFF0D380}" srcOrd="2" destOrd="0" presId="urn:microsoft.com/office/officeart/2018/2/layout/IconVerticalSolidList"/>
    <dgm:cxn modelId="{52C3CC95-013F-4C1A-B698-1D3DCDAFC0AF}" type="presParOf" srcId="{4532E4F7-D242-47A7-B9B2-2E9B8E14680F}" destId="{B8AA5604-17D9-4954-99AD-6F02537F9B94}" srcOrd="3" destOrd="0" presId="urn:microsoft.com/office/officeart/2018/2/layout/IconVerticalSolidList"/>
    <dgm:cxn modelId="{FAAE6D3A-A83B-429D-B875-4178D90ADA4F}" type="presParOf" srcId="{FCBEB3DA-D912-4C71-BBA5-39FC96A0236F}" destId="{CCEFB705-5800-4E57-AFFE-E341ABD9A159}" srcOrd="13" destOrd="0" presId="urn:microsoft.com/office/officeart/2018/2/layout/IconVerticalSolidList"/>
    <dgm:cxn modelId="{45BDDBC4-923F-47B9-B166-E01E9A47FC7C}" type="presParOf" srcId="{FCBEB3DA-D912-4C71-BBA5-39FC96A0236F}" destId="{D310FE5E-6BFA-4F1C-B08C-433E58EB367D}" srcOrd="14" destOrd="0" presId="urn:microsoft.com/office/officeart/2018/2/layout/IconVerticalSolidList"/>
    <dgm:cxn modelId="{81D329A7-CA66-4F48-81C9-BDF44198B292}" type="presParOf" srcId="{D310FE5E-6BFA-4F1C-B08C-433E58EB367D}" destId="{9CF75203-5B16-4379-B095-36E8F702AFDF}" srcOrd="0" destOrd="0" presId="urn:microsoft.com/office/officeart/2018/2/layout/IconVerticalSolidList"/>
    <dgm:cxn modelId="{93B2F596-F3D3-4DC1-B496-529E69FF702E}" type="presParOf" srcId="{D310FE5E-6BFA-4F1C-B08C-433E58EB367D}" destId="{7DADFA7D-FABC-4F74-BBDD-60B429FA4DC5}" srcOrd="1" destOrd="0" presId="urn:microsoft.com/office/officeart/2018/2/layout/IconVerticalSolidList"/>
    <dgm:cxn modelId="{77796B07-64E8-4DC1-968A-337C251EB030}" type="presParOf" srcId="{D310FE5E-6BFA-4F1C-B08C-433E58EB367D}" destId="{A4F5B152-46C0-4CA6-8982-A5AC8FAC9515}" srcOrd="2" destOrd="0" presId="urn:microsoft.com/office/officeart/2018/2/layout/IconVerticalSolidList"/>
    <dgm:cxn modelId="{D8F68E0A-3916-4305-AC2B-F3B467C9B261}" type="presParOf" srcId="{D310FE5E-6BFA-4F1C-B08C-433E58EB367D}" destId="{6BBD78D1-FB1E-438E-B9FE-364A08FF38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789772-B807-48CB-A882-2E0A203120E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D32A3D2-8400-46AF-B98F-9AC187C5F12E}">
      <dgm:prSet/>
      <dgm:spPr/>
      <dgm:t>
        <a:bodyPr/>
        <a:lstStyle/>
        <a:p>
          <a:r>
            <a:rPr lang="en-US" dirty="0"/>
            <a:t>Initially started with looking at Videogames</a:t>
          </a:r>
        </a:p>
      </dgm:t>
    </dgm:pt>
    <dgm:pt modelId="{04D7FAEC-0A14-4627-8822-73D6DAF27EE6}" type="parTrans" cxnId="{1E67E79A-855E-4125-AAB8-BDE85060D96D}">
      <dgm:prSet/>
      <dgm:spPr/>
      <dgm:t>
        <a:bodyPr/>
        <a:lstStyle/>
        <a:p>
          <a:endParaRPr lang="en-US"/>
        </a:p>
      </dgm:t>
    </dgm:pt>
    <dgm:pt modelId="{E25591BD-8F0F-49E8-9AC9-EE80ECE572FD}" type="sibTrans" cxnId="{1E67E79A-855E-4125-AAB8-BDE85060D96D}">
      <dgm:prSet/>
      <dgm:spPr/>
      <dgm:t>
        <a:bodyPr/>
        <a:lstStyle/>
        <a:p>
          <a:endParaRPr lang="en-US"/>
        </a:p>
      </dgm:t>
    </dgm:pt>
    <dgm:pt modelId="{95D01D67-6BEB-4E97-BCEC-0EEB714D62CB}">
      <dgm:prSet/>
      <dgm:spPr/>
      <dgm:t>
        <a:bodyPr/>
        <a:lstStyle/>
        <a:p>
          <a:r>
            <a:rPr lang="en-US" dirty="0"/>
            <a:t>Developer/Publisher/Genre</a:t>
          </a:r>
        </a:p>
      </dgm:t>
    </dgm:pt>
    <dgm:pt modelId="{C404462D-BA54-4141-ACA9-F85C6E307F41}" type="parTrans" cxnId="{B08AF39B-8D0F-4054-BB73-F9DA98CEE564}">
      <dgm:prSet/>
      <dgm:spPr/>
      <dgm:t>
        <a:bodyPr/>
        <a:lstStyle/>
        <a:p>
          <a:endParaRPr lang="en-US"/>
        </a:p>
      </dgm:t>
    </dgm:pt>
    <dgm:pt modelId="{45E6DAFA-5879-4732-8710-CFCE4C31F947}" type="sibTrans" cxnId="{B08AF39B-8D0F-4054-BB73-F9DA98CEE564}">
      <dgm:prSet/>
      <dgm:spPr/>
      <dgm:t>
        <a:bodyPr/>
        <a:lstStyle/>
        <a:p>
          <a:endParaRPr lang="en-US"/>
        </a:p>
      </dgm:t>
    </dgm:pt>
    <dgm:pt modelId="{608100BD-5B84-41A6-A158-506EA1E5B027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Then we began exploring potential movie franchises (Fast and Furious, James Bond, Star Wars, etc.)</a:t>
          </a:r>
        </a:p>
      </dgm:t>
    </dgm:pt>
    <dgm:pt modelId="{D21B0611-83ED-4DD2-8BEC-C8959257D2A4}" type="parTrans" cxnId="{6462719A-87AF-489F-B31E-13071B5EA589}">
      <dgm:prSet/>
      <dgm:spPr/>
      <dgm:t>
        <a:bodyPr/>
        <a:lstStyle/>
        <a:p>
          <a:endParaRPr lang="en-US"/>
        </a:p>
      </dgm:t>
    </dgm:pt>
    <dgm:pt modelId="{7BC70A1F-22E3-4F11-890E-5DE9760810BD}" type="sibTrans" cxnId="{6462719A-87AF-489F-B31E-13071B5EA589}">
      <dgm:prSet/>
      <dgm:spPr/>
      <dgm:t>
        <a:bodyPr/>
        <a:lstStyle/>
        <a:p>
          <a:endParaRPr lang="en-US"/>
        </a:p>
      </dgm:t>
    </dgm:pt>
    <dgm:pt modelId="{17982D80-F2D9-4455-8D4E-87F5330C902D}">
      <dgm:prSet/>
      <dgm:spPr/>
      <dgm:t>
        <a:bodyPr/>
        <a:lstStyle/>
        <a:p>
          <a:r>
            <a:rPr lang="en-US"/>
            <a:t>Franchise performance</a:t>
          </a:r>
        </a:p>
      </dgm:t>
    </dgm:pt>
    <dgm:pt modelId="{AB78C7D2-5825-40B6-A0D1-D8B90A5D7A03}" type="parTrans" cxnId="{F1416938-B452-4BAE-BCCA-AE13A13590BC}">
      <dgm:prSet/>
      <dgm:spPr/>
      <dgm:t>
        <a:bodyPr/>
        <a:lstStyle/>
        <a:p>
          <a:endParaRPr lang="en-US"/>
        </a:p>
      </dgm:t>
    </dgm:pt>
    <dgm:pt modelId="{92F04B15-5C37-4381-AF6A-7647A980EA45}" type="sibTrans" cxnId="{F1416938-B452-4BAE-BCCA-AE13A13590BC}">
      <dgm:prSet/>
      <dgm:spPr/>
      <dgm:t>
        <a:bodyPr/>
        <a:lstStyle/>
        <a:p>
          <a:endParaRPr lang="en-US"/>
        </a:p>
      </dgm:t>
    </dgm:pt>
    <dgm:pt modelId="{FF135310-B0B2-4286-987C-52B3CD14A739}">
      <dgm:prSet/>
      <dgm:spPr>
        <a:solidFill>
          <a:schemeClr val="accent4"/>
        </a:solidFill>
      </dgm:spPr>
      <dgm:t>
        <a:bodyPr/>
        <a:lstStyle/>
        <a:p>
          <a:r>
            <a:rPr lang="en-US"/>
            <a:t>Finally, we landed on Marvel/DC – Good/Bad</a:t>
          </a:r>
        </a:p>
      </dgm:t>
    </dgm:pt>
    <dgm:pt modelId="{5FE68638-D067-4E52-BADA-A3690C23B3EB}" type="parTrans" cxnId="{5952FE3C-300D-4C18-9F6E-52058ED6C6CE}">
      <dgm:prSet/>
      <dgm:spPr/>
      <dgm:t>
        <a:bodyPr/>
        <a:lstStyle/>
        <a:p>
          <a:endParaRPr lang="en-US"/>
        </a:p>
      </dgm:t>
    </dgm:pt>
    <dgm:pt modelId="{7A2B2B26-5FAE-4D1F-A251-D35B3E63B7B3}" type="sibTrans" cxnId="{5952FE3C-300D-4C18-9F6E-52058ED6C6CE}">
      <dgm:prSet/>
      <dgm:spPr/>
      <dgm:t>
        <a:bodyPr/>
        <a:lstStyle/>
        <a:p>
          <a:endParaRPr lang="en-US"/>
        </a:p>
      </dgm:t>
    </dgm:pt>
    <dgm:pt modelId="{395025CC-7CC4-41DD-97EE-1510762563AD}">
      <dgm:prSet/>
      <dgm:spPr/>
      <dgm:t>
        <a:bodyPr/>
        <a:lstStyle/>
        <a:p>
          <a:r>
            <a:rPr lang="en-US"/>
            <a:t>Characteristics define morality?</a:t>
          </a:r>
        </a:p>
      </dgm:t>
    </dgm:pt>
    <dgm:pt modelId="{5AC89E06-6D0C-4C73-8169-2B424B1FBDD3}" type="parTrans" cxnId="{6A894E99-E47B-480D-84C8-4458077B761A}">
      <dgm:prSet/>
      <dgm:spPr/>
      <dgm:t>
        <a:bodyPr/>
        <a:lstStyle/>
        <a:p>
          <a:endParaRPr lang="en-US"/>
        </a:p>
      </dgm:t>
    </dgm:pt>
    <dgm:pt modelId="{B6BBE4AC-07D0-4A70-9361-31FAF8BD5DF0}" type="sibTrans" cxnId="{6A894E99-E47B-480D-84C8-4458077B761A}">
      <dgm:prSet/>
      <dgm:spPr/>
      <dgm:t>
        <a:bodyPr/>
        <a:lstStyle/>
        <a:p>
          <a:endParaRPr lang="en-US"/>
        </a:p>
      </dgm:t>
    </dgm:pt>
    <dgm:pt modelId="{7320EF7C-C0C4-4C1E-9719-C0B4C039C994}" type="pres">
      <dgm:prSet presAssocID="{08789772-B807-48CB-A882-2E0A203120EB}" presName="linear" presStyleCnt="0">
        <dgm:presLayoutVars>
          <dgm:animLvl val="lvl"/>
          <dgm:resizeHandles val="exact"/>
        </dgm:presLayoutVars>
      </dgm:prSet>
      <dgm:spPr/>
    </dgm:pt>
    <dgm:pt modelId="{E30254F5-593F-490C-9E45-EB2F3DB5DA3B}" type="pres">
      <dgm:prSet presAssocID="{ED32A3D2-8400-46AF-B98F-9AC187C5F12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6A979D0-1C31-481B-B131-3D4ACD4A5E8F}" type="pres">
      <dgm:prSet presAssocID="{ED32A3D2-8400-46AF-B98F-9AC187C5F12E}" presName="childText" presStyleLbl="revTx" presStyleIdx="0" presStyleCnt="3">
        <dgm:presLayoutVars>
          <dgm:bulletEnabled val="1"/>
        </dgm:presLayoutVars>
      </dgm:prSet>
      <dgm:spPr/>
    </dgm:pt>
    <dgm:pt modelId="{6C701330-A76B-4272-BC03-E3C99C76DBFC}" type="pres">
      <dgm:prSet presAssocID="{608100BD-5B84-41A6-A158-506EA1E5B02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876078D-4693-4050-8992-36DF0AD512A1}" type="pres">
      <dgm:prSet presAssocID="{608100BD-5B84-41A6-A158-506EA1E5B027}" presName="childText" presStyleLbl="revTx" presStyleIdx="1" presStyleCnt="3">
        <dgm:presLayoutVars>
          <dgm:bulletEnabled val="1"/>
        </dgm:presLayoutVars>
      </dgm:prSet>
      <dgm:spPr/>
    </dgm:pt>
    <dgm:pt modelId="{020BDE13-CECB-42A3-8DCA-CEF25FA87B50}" type="pres">
      <dgm:prSet presAssocID="{FF135310-B0B2-4286-987C-52B3CD14A73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0E55166-4C1F-4838-A255-3672105548D3}" type="pres">
      <dgm:prSet presAssocID="{FF135310-B0B2-4286-987C-52B3CD14A73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EF7A91A-3A84-4894-BBCB-C2299034039A}" type="presOf" srcId="{608100BD-5B84-41A6-A158-506EA1E5B027}" destId="{6C701330-A76B-4272-BC03-E3C99C76DBFC}" srcOrd="0" destOrd="0" presId="urn:microsoft.com/office/officeart/2005/8/layout/vList2"/>
    <dgm:cxn modelId="{F1416938-B452-4BAE-BCCA-AE13A13590BC}" srcId="{608100BD-5B84-41A6-A158-506EA1E5B027}" destId="{17982D80-F2D9-4455-8D4E-87F5330C902D}" srcOrd="0" destOrd="0" parTransId="{AB78C7D2-5825-40B6-A0D1-D8B90A5D7A03}" sibTransId="{92F04B15-5C37-4381-AF6A-7647A980EA45}"/>
    <dgm:cxn modelId="{5952FE3C-300D-4C18-9F6E-52058ED6C6CE}" srcId="{08789772-B807-48CB-A882-2E0A203120EB}" destId="{FF135310-B0B2-4286-987C-52B3CD14A739}" srcOrd="2" destOrd="0" parTransId="{5FE68638-D067-4E52-BADA-A3690C23B3EB}" sibTransId="{7A2B2B26-5FAE-4D1F-A251-D35B3E63B7B3}"/>
    <dgm:cxn modelId="{C0443740-1683-4640-8F39-9D294F74052E}" type="presOf" srcId="{395025CC-7CC4-41DD-97EE-1510762563AD}" destId="{00E55166-4C1F-4838-A255-3672105548D3}" srcOrd="0" destOrd="0" presId="urn:microsoft.com/office/officeart/2005/8/layout/vList2"/>
    <dgm:cxn modelId="{69077A65-8353-4D78-AF9F-332F44D65C5A}" type="presOf" srcId="{17982D80-F2D9-4455-8D4E-87F5330C902D}" destId="{4876078D-4693-4050-8992-36DF0AD512A1}" srcOrd="0" destOrd="0" presId="urn:microsoft.com/office/officeart/2005/8/layout/vList2"/>
    <dgm:cxn modelId="{99CF5D6D-C41B-4E79-9F0B-82046EB8876E}" type="presOf" srcId="{FF135310-B0B2-4286-987C-52B3CD14A739}" destId="{020BDE13-CECB-42A3-8DCA-CEF25FA87B50}" srcOrd="0" destOrd="0" presId="urn:microsoft.com/office/officeart/2005/8/layout/vList2"/>
    <dgm:cxn modelId="{F9131880-2DAB-497B-AB2A-2E0A26CF087D}" type="presOf" srcId="{08789772-B807-48CB-A882-2E0A203120EB}" destId="{7320EF7C-C0C4-4C1E-9719-C0B4C039C994}" srcOrd="0" destOrd="0" presId="urn:microsoft.com/office/officeart/2005/8/layout/vList2"/>
    <dgm:cxn modelId="{6A894E99-E47B-480D-84C8-4458077B761A}" srcId="{FF135310-B0B2-4286-987C-52B3CD14A739}" destId="{395025CC-7CC4-41DD-97EE-1510762563AD}" srcOrd="0" destOrd="0" parTransId="{5AC89E06-6D0C-4C73-8169-2B424B1FBDD3}" sibTransId="{B6BBE4AC-07D0-4A70-9361-31FAF8BD5DF0}"/>
    <dgm:cxn modelId="{6462719A-87AF-489F-B31E-13071B5EA589}" srcId="{08789772-B807-48CB-A882-2E0A203120EB}" destId="{608100BD-5B84-41A6-A158-506EA1E5B027}" srcOrd="1" destOrd="0" parTransId="{D21B0611-83ED-4DD2-8BEC-C8959257D2A4}" sibTransId="{7BC70A1F-22E3-4F11-890E-5DE9760810BD}"/>
    <dgm:cxn modelId="{1E67E79A-855E-4125-AAB8-BDE85060D96D}" srcId="{08789772-B807-48CB-A882-2E0A203120EB}" destId="{ED32A3D2-8400-46AF-B98F-9AC187C5F12E}" srcOrd="0" destOrd="0" parTransId="{04D7FAEC-0A14-4627-8822-73D6DAF27EE6}" sibTransId="{E25591BD-8F0F-49E8-9AC9-EE80ECE572FD}"/>
    <dgm:cxn modelId="{B08AF39B-8D0F-4054-BB73-F9DA98CEE564}" srcId="{ED32A3D2-8400-46AF-B98F-9AC187C5F12E}" destId="{95D01D67-6BEB-4E97-BCEC-0EEB714D62CB}" srcOrd="0" destOrd="0" parTransId="{C404462D-BA54-4141-ACA9-F85C6E307F41}" sibTransId="{45E6DAFA-5879-4732-8710-CFCE4C31F947}"/>
    <dgm:cxn modelId="{01FBC8AB-0FAB-4186-A962-D5C6C931F207}" type="presOf" srcId="{95D01D67-6BEB-4E97-BCEC-0EEB714D62CB}" destId="{16A979D0-1C31-481B-B131-3D4ACD4A5E8F}" srcOrd="0" destOrd="0" presId="urn:microsoft.com/office/officeart/2005/8/layout/vList2"/>
    <dgm:cxn modelId="{79DE78D1-AB75-4E5C-9545-AC3B726B8C6F}" type="presOf" srcId="{ED32A3D2-8400-46AF-B98F-9AC187C5F12E}" destId="{E30254F5-593F-490C-9E45-EB2F3DB5DA3B}" srcOrd="0" destOrd="0" presId="urn:microsoft.com/office/officeart/2005/8/layout/vList2"/>
    <dgm:cxn modelId="{1E42DACE-8A13-4BB8-8697-E9FE19B538E5}" type="presParOf" srcId="{7320EF7C-C0C4-4C1E-9719-C0B4C039C994}" destId="{E30254F5-593F-490C-9E45-EB2F3DB5DA3B}" srcOrd="0" destOrd="0" presId="urn:microsoft.com/office/officeart/2005/8/layout/vList2"/>
    <dgm:cxn modelId="{E04DBF65-B081-4F17-9C57-2DD0D62F7D5B}" type="presParOf" srcId="{7320EF7C-C0C4-4C1E-9719-C0B4C039C994}" destId="{16A979D0-1C31-481B-B131-3D4ACD4A5E8F}" srcOrd="1" destOrd="0" presId="urn:microsoft.com/office/officeart/2005/8/layout/vList2"/>
    <dgm:cxn modelId="{610387AA-F291-447C-9163-5B5A0323EED4}" type="presParOf" srcId="{7320EF7C-C0C4-4C1E-9719-C0B4C039C994}" destId="{6C701330-A76B-4272-BC03-E3C99C76DBFC}" srcOrd="2" destOrd="0" presId="urn:microsoft.com/office/officeart/2005/8/layout/vList2"/>
    <dgm:cxn modelId="{36A5FAA6-BFAB-4DC7-8E74-D0C4F422B746}" type="presParOf" srcId="{7320EF7C-C0C4-4C1E-9719-C0B4C039C994}" destId="{4876078D-4693-4050-8992-36DF0AD512A1}" srcOrd="3" destOrd="0" presId="urn:microsoft.com/office/officeart/2005/8/layout/vList2"/>
    <dgm:cxn modelId="{FAE2ABE5-868B-47BC-90BF-22FBE7D8A668}" type="presParOf" srcId="{7320EF7C-C0C4-4C1E-9719-C0B4C039C994}" destId="{020BDE13-CECB-42A3-8DCA-CEF25FA87B50}" srcOrd="4" destOrd="0" presId="urn:microsoft.com/office/officeart/2005/8/layout/vList2"/>
    <dgm:cxn modelId="{E2BB48D2-29C8-476E-9A27-FC90BB69E675}" type="presParOf" srcId="{7320EF7C-C0C4-4C1E-9719-C0B4C039C994}" destId="{00E55166-4C1F-4838-A255-3672105548D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789772-B807-48CB-A882-2E0A203120E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D32A3D2-8400-46AF-B98F-9AC187C5F12E}">
      <dgm:prSet/>
      <dgm:spPr/>
      <dgm:t>
        <a:bodyPr/>
        <a:lstStyle/>
        <a:p>
          <a:r>
            <a:rPr lang="en-US"/>
            <a:t>Initially started with looking at Videogames</a:t>
          </a:r>
        </a:p>
      </dgm:t>
    </dgm:pt>
    <dgm:pt modelId="{04D7FAEC-0A14-4627-8822-73D6DAF27EE6}" type="parTrans" cxnId="{1E67E79A-855E-4125-AAB8-BDE85060D96D}">
      <dgm:prSet/>
      <dgm:spPr/>
      <dgm:t>
        <a:bodyPr/>
        <a:lstStyle/>
        <a:p>
          <a:endParaRPr lang="en-US"/>
        </a:p>
      </dgm:t>
    </dgm:pt>
    <dgm:pt modelId="{E25591BD-8F0F-49E8-9AC9-EE80ECE572FD}" type="sibTrans" cxnId="{1E67E79A-855E-4125-AAB8-BDE85060D96D}">
      <dgm:prSet/>
      <dgm:spPr/>
      <dgm:t>
        <a:bodyPr/>
        <a:lstStyle/>
        <a:p>
          <a:endParaRPr lang="en-US"/>
        </a:p>
      </dgm:t>
    </dgm:pt>
    <dgm:pt modelId="{95D01D67-6BEB-4E97-BCEC-0EEB714D62CB}">
      <dgm:prSet/>
      <dgm:spPr/>
      <dgm:t>
        <a:bodyPr/>
        <a:lstStyle/>
        <a:p>
          <a:r>
            <a:rPr lang="en-US"/>
            <a:t>Developer/Publisher/Genre</a:t>
          </a:r>
        </a:p>
      </dgm:t>
    </dgm:pt>
    <dgm:pt modelId="{C404462D-BA54-4141-ACA9-F85C6E307F41}" type="parTrans" cxnId="{B08AF39B-8D0F-4054-BB73-F9DA98CEE564}">
      <dgm:prSet/>
      <dgm:spPr/>
      <dgm:t>
        <a:bodyPr/>
        <a:lstStyle/>
        <a:p>
          <a:endParaRPr lang="en-US"/>
        </a:p>
      </dgm:t>
    </dgm:pt>
    <dgm:pt modelId="{45E6DAFA-5879-4732-8710-CFCE4C31F947}" type="sibTrans" cxnId="{B08AF39B-8D0F-4054-BB73-F9DA98CEE564}">
      <dgm:prSet/>
      <dgm:spPr/>
      <dgm:t>
        <a:bodyPr/>
        <a:lstStyle/>
        <a:p>
          <a:endParaRPr lang="en-US"/>
        </a:p>
      </dgm:t>
    </dgm:pt>
    <dgm:pt modelId="{608100BD-5B84-41A6-A158-506EA1E5B027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Then we began exploring potential movie franchises (Fast and Furious, James Bond, Star Wars, etc.)</a:t>
          </a:r>
        </a:p>
      </dgm:t>
    </dgm:pt>
    <dgm:pt modelId="{D21B0611-83ED-4DD2-8BEC-C8959257D2A4}" type="parTrans" cxnId="{6462719A-87AF-489F-B31E-13071B5EA589}">
      <dgm:prSet/>
      <dgm:spPr/>
      <dgm:t>
        <a:bodyPr/>
        <a:lstStyle/>
        <a:p>
          <a:endParaRPr lang="en-US"/>
        </a:p>
      </dgm:t>
    </dgm:pt>
    <dgm:pt modelId="{7BC70A1F-22E3-4F11-890E-5DE9760810BD}" type="sibTrans" cxnId="{6462719A-87AF-489F-B31E-13071B5EA589}">
      <dgm:prSet/>
      <dgm:spPr/>
      <dgm:t>
        <a:bodyPr/>
        <a:lstStyle/>
        <a:p>
          <a:endParaRPr lang="en-US"/>
        </a:p>
      </dgm:t>
    </dgm:pt>
    <dgm:pt modelId="{17982D80-F2D9-4455-8D4E-87F5330C902D}">
      <dgm:prSet/>
      <dgm:spPr/>
      <dgm:t>
        <a:bodyPr/>
        <a:lstStyle/>
        <a:p>
          <a:r>
            <a:rPr lang="en-US"/>
            <a:t>Franchise performance</a:t>
          </a:r>
        </a:p>
      </dgm:t>
    </dgm:pt>
    <dgm:pt modelId="{AB78C7D2-5825-40B6-A0D1-D8B90A5D7A03}" type="parTrans" cxnId="{F1416938-B452-4BAE-BCCA-AE13A13590BC}">
      <dgm:prSet/>
      <dgm:spPr/>
      <dgm:t>
        <a:bodyPr/>
        <a:lstStyle/>
        <a:p>
          <a:endParaRPr lang="en-US"/>
        </a:p>
      </dgm:t>
    </dgm:pt>
    <dgm:pt modelId="{92F04B15-5C37-4381-AF6A-7647A980EA45}" type="sibTrans" cxnId="{F1416938-B452-4BAE-BCCA-AE13A13590BC}">
      <dgm:prSet/>
      <dgm:spPr/>
      <dgm:t>
        <a:bodyPr/>
        <a:lstStyle/>
        <a:p>
          <a:endParaRPr lang="en-US"/>
        </a:p>
      </dgm:t>
    </dgm:pt>
    <dgm:pt modelId="{FF135310-B0B2-4286-987C-52B3CD14A739}">
      <dgm:prSet/>
      <dgm:spPr>
        <a:solidFill>
          <a:schemeClr val="accent4"/>
        </a:solidFill>
      </dgm:spPr>
      <dgm:t>
        <a:bodyPr/>
        <a:lstStyle/>
        <a:p>
          <a:r>
            <a:rPr lang="en-US"/>
            <a:t>Finally, we landed on Marvel/DC – Good/Bad</a:t>
          </a:r>
        </a:p>
      </dgm:t>
    </dgm:pt>
    <dgm:pt modelId="{5FE68638-D067-4E52-BADA-A3690C23B3EB}" type="parTrans" cxnId="{5952FE3C-300D-4C18-9F6E-52058ED6C6CE}">
      <dgm:prSet/>
      <dgm:spPr/>
      <dgm:t>
        <a:bodyPr/>
        <a:lstStyle/>
        <a:p>
          <a:endParaRPr lang="en-US"/>
        </a:p>
      </dgm:t>
    </dgm:pt>
    <dgm:pt modelId="{7A2B2B26-5FAE-4D1F-A251-D35B3E63B7B3}" type="sibTrans" cxnId="{5952FE3C-300D-4C18-9F6E-52058ED6C6CE}">
      <dgm:prSet/>
      <dgm:spPr/>
      <dgm:t>
        <a:bodyPr/>
        <a:lstStyle/>
        <a:p>
          <a:endParaRPr lang="en-US"/>
        </a:p>
      </dgm:t>
    </dgm:pt>
    <dgm:pt modelId="{395025CC-7CC4-41DD-97EE-1510762563AD}">
      <dgm:prSet/>
      <dgm:spPr/>
      <dgm:t>
        <a:bodyPr/>
        <a:lstStyle/>
        <a:p>
          <a:r>
            <a:rPr lang="en-US"/>
            <a:t>Characteristics define morality?</a:t>
          </a:r>
        </a:p>
      </dgm:t>
    </dgm:pt>
    <dgm:pt modelId="{5AC89E06-6D0C-4C73-8169-2B424B1FBDD3}" type="parTrans" cxnId="{6A894E99-E47B-480D-84C8-4458077B761A}">
      <dgm:prSet/>
      <dgm:spPr/>
      <dgm:t>
        <a:bodyPr/>
        <a:lstStyle/>
        <a:p>
          <a:endParaRPr lang="en-US"/>
        </a:p>
      </dgm:t>
    </dgm:pt>
    <dgm:pt modelId="{B6BBE4AC-07D0-4A70-9361-31FAF8BD5DF0}" type="sibTrans" cxnId="{6A894E99-E47B-480D-84C8-4458077B761A}">
      <dgm:prSet/>
      <dgm:spPr/>
      <dgm:t>
        <a:bodyPr/>
        <a:lstStyle/>
        <a:p>
          <a:endParaRPr lang="en-US"/>
        </a:p>
      </dgm:t>
    </dgm:pt>
    <dgm:pt modelId="{7320EF7C-C0C4-4C1E-9719-C0B4C039C994}" type="pres">
      <dgm:prSet presAssocID="{08789772-B807-48CB-A882-2E0A203120EB}" presName="linear" presStyleCnt="0">
        <dgm:presLayoutVars>
          <dgm:animLvl val="lvl"/>
          <dgm:resizeHandles val="exact"/>
        </dgm:presLayoutVars>
      </dgm:prSet>
      <dgm:spPr/>
    </dgm:pt>
    <dgm:pt modelId="{E30254F5-593F-490C-9E45-EB2F3DB5DA3B}" type="pres">
      <dgm:prSet presAssocID="{ED32A3D2-8400-46AF-B98F-9AC187C5F12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6A979D0-1C31-481B-B131-3D4ACD4A5E8F}" type="pres">
      <dgm:prSet presAssocID="{ED32A3D2-8400-46AF-B98F-9AC187C5F12E}" presName="childText" presStyleLbl="revTx" presStyleIdx="0" presStyleCnt="3">
        <dgm:presLayoutVars>
          <dgm:bulletEnabled val="1"/>
        </dgm:presLayoutVars>
      </dgm:prSet>
      <dgm:spPr/>
    </dgm:pt>
    <dgm:pt modelId="{6C701330-A76B-4272-BC03-E3C99C76DBFC}" type="pres">
      <dgm:prSet presAssocID="{608100BD-5B84-41A6-A158-506EA1E5B02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876078D-4693-4050-8992-36DF0AD512A1}" type="pres">
      <dgm:prSet presAssocID="{608100BD-5B84-41A6-A158-506EA1E5B027}" presName="childText" presStyleLbl="revTx" presStyleIdx="1" presStyleCnt="3">
        <dgm:presLayoutVars>
          <dgm:bulletEnabled val="1"/>
        </dgm:presLayoutVars>
      </dgm:prSet>
      <dgm:spPr/>
    </dgm:pt>
    <dgm:pt modelId="{020BDE13-CECB-42A3-8DCA-CEF25FA87B50}" type="pres">
      <dgm:prSet presAssocID="{FF135310-B0B2-4286-987C-52B3CD14A73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0E55166-4C1F-4838-A255-3672105548D3}" type="pres">
      <dgm:prSet presAssocID="{FF135310-B0B2-4286-987C-52B3CD14A73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10BA900-1295-44D7-9840-F63A387D1ADB}" type="presOf" srcId="{95D01D67-6BEB-4E97-BCEC-0EEB714D62CB}" destId="{16A979D0-1C31-481B-B131-3D4ACD4A5E8F}" srcOrd="0" destOrd="0" presId="urn:microsoft.com/office/officeart/2005/8/layout/vList2"/>
    <dgm:cxn modelId="{D2D8331D-F643-4131-B153-1E2983F1A908}" type="presOf" srcId="{395025CC-7CC4-41DD-97EE-1510762563AD}" destId="{00E55166-4C1F-4838-A255-3672105548D3}" srcOrd="0" destOrd="0" presId="urn:microsoft.com/office/officeart/2005/8/layout/vList2"/>
    <dgm:cxn modelId="{F1416938-B452-4BAE-BCCA-AE13A13590BC}" srcId="{608100BD-5B84-41A6-A158-506EA1E5B027}" destId="{17982D80-F2D9-4455-8D4E-87F5330C902D}" srcOrd="0" destOrd="0" parTransId="{AB78C7D2-5825-40B6-A0D1-D8B90A5D7A03}" sibTransId="{92F04B15-5C37-4381-AF6A-7647A980EA45}"/>
    <dgm:cxn modelId="{9B61D73A-EDB7-4802-8513-9BD8E098E780}" type="presOf" srcId="{608100BD-5B84-41A6-A158-506EA1E5B027}" destId="{6C701330-A76B-4272-BC03-E3C99C76DBFC}" srcOrd="0" destOrd="0" presId="urn:microsoft.com/office/officeart/2005/8/layout/vList2"/>
    <dgm:cxn modelId="{5952FE3C-300D-4C18-9F6E-52058ED6C6CE}" srcId="{08789772-B807-48CB-A882-2E0A203120EB}" destId="{FF135310-B0B2-4286-987C-52B3CD14A739}" srcOrd="2" destOrd="0" parTransId="{5FE68638-D067-4E52-BADA-A3690C23B3EB}" sibTransId="{7A2B2B26-5FAE-4D1F-A251-D35B3E63B7B3}"/>
    <dgm:cxn modelId="{4B04DF47-213D-4659-B9C9-CB788831AFB9}" type="presOf" srcId="{FF135310-B0B2-4286-987C-52B3CD14A739}" destId="{020BDE13-CECB-42A3-8DCA-CEF25FA87B50}" srcOrd="0" destOrd="0" presId="urn:microsoft.com/office/officeart/2005/8/layout/vList2"/>
    <dgm:cxn modelId="{2E6BE881-89C2-491C-AE3C-2AD45E407D48}" type="presOf" srcId="{17982D80-F2D9-4455-8D4E-87F5330C902D}" destId="{4876078D-4693-4050-8992-36DF0AD512A1}" srcOrd="0" destOrd="0" presId="urn:microsoft.com/office/officeart/2005/8/layout/vList2"/>
    <dgm:cxn modelId="{6A894E99-E47B-480D-84C8-4458077B761A}" srcId="{FF135310-B0B2-4286-987C-52B3CD14A739}" destId="{395025CC-7CC4-41DD-97EE-1510762563AD}" srcOrd="0" destOrd="0" parTransId="{5AC89E06-6D0C-4C73-8169-2B424B1FBDD3}" sibTransId="{B6BBE4AC-07D0-4A70-9361-31FAF8BD5DF0}"/>
    <dgm:cxn modelId="{6462719A-87AF-489F-B31E-13071B5EA589}" srcId="{08789772-B807-48CB-A882-2E0A203120EB}" destId="{608100BD-5B84-41A6-A158-506EA1E5B027}" srcOrd="1" destOrd="0" parTransId="{D21B0611-83ED-4DD2-8BEC-C8959257D2A4}" sibTransId="{7BC70A1F-22E3-4F11-890E-5DE9760810BD}"/>
    <dgm:cxn modelId="{1E67E79A-855E-4125-AAB8-BDE85060D96D}" srcId="{08789772-B807-48CB-A882-2E0A203120EB}" destId="{ED32A3D2-8400-46AF-B98F-9AC187C5F12E}" srcOrd="0" destOrd="0" parTransId="{04D7FAEC-0A14-4627-8822-73D6DAF27EE6}" sibTransId="{E25591BD-8F0F-49E8-9AC9-EE80ECE572FD}"/>
    <dgm:cxn modelId="{B08AF39B-8D0F-4054-BB73-F9DA98CEE564}" srcId="{ED32A3D2-8400-46AF-B98F-9AC187C5F12E}" destId="{95D01D67-6BEB-4E97-BCEC-0EEB714D62CB}" srcOrd="0" destOrd="0" parTransId="{C404462D-BA54-4141-ACA9-F85C6E307F41}" sibTransId="{45E6DAFA-5879-4732-8710-CFCE4C31F947}"/>
    <dgm:cxn modelId="{02B5F5B0-71E0-4D2F-99A4-1A57A21A097E}" type="presOf" srcId="{ED32A3D2-8400-46AF-B98F-9AC187C5F12E}" destId="{E30254F5-593F-490C-9E45-EB2F3DB5DA3B}" srcOrd="0" destOrd="0" presId="urn:microsoft.com/office/officeart/2005/8/layout/vList2"/>
    <dgm:cxn modelId="{F016C3C0-3872-470E-8929-591868BFA15F}" type="presOf" srcId="{08789772-B807-48CB-A882-2E0A203120EB}" destId="{7320EF7C-C0C4-4C1E-9719-C0B4C039C994}" srcOrd="0" destOrd="0" presId="urn:microsoft.com/office/officeart/2005/8/layout/vList2"/>
    <dgm:cxn modelId="{1447A12C-5AA9-4AF7-86DE-F3E46062E4B2}" type="presParOf" srcId="{7320EF7C-C0C4-4C1E-9719-C0B4C039C994}" destId="{E30254F5-593F-490C-9E45-EB2F3DB5DA3B}" srcOrd="0" destOrd="0" presId="urn:microsoft.com/office/officeart/2005/8/layout/vList2"/>
    <dgm:cxn modelId="{5B9D814E-89F4-4AC4-9AE3-06A6EAB507C6}" type="presParOf" srcId="{7320EF7C-C0C4-4C1E-9719-C0B4C039C994}" destId="{16A979D0-1C31-481B-B131-3D4ACD4A5E8F}" srcOrd="1" destOrd="0" presId="urn:microsoft.com/office/officeart/2005/8/layout/vList2"/>
    <dgm:cxn modelId="{1C864D22-F4CC-4D44-99C5-18283A0801BF}" type="presParOf" srcId="{7320EF7C-C0C4-4C1E-9719-C0B4C039C994}" destId="{6C701330-A76B-4272-BC03-E3C99C76DBFC}" srcOrd="2" destOrd="0" presId="urn:microsoft.com/office/officeart/2005/8/layout/vList2"/>
    <dgm:cxn modelId="{33282441-495E-4D44-A05F-DD1806836ED8}" type="presParOf" srcId="{7320EF7C-C0C4-4C1E-9719-C0B4C039C994}" destId="{4876078D-4693-4050-8992-36DF0AD512A1}" srcOrd="3" destOrd="0" presId="urn:microsoft.com/office/officeart/2005/8/layout/vList2"/>
    <dgm:cxn modelId="{F5798CB0-A490-49A9-A4F6-15AF153924E2}" type="presParOf" srcId="{7320EF7C-C0C4-4C1E-9719-C0B4C039C994}" destId="{020BDE13-CECB-42A3-8DCA-CEF25FA87B50}" srcOrd="4" destOrd="0" presId="urn:microsoft.com/office/officeart/2005/8/layout/vList2"/>
    <dgm:cxn modelId="{76CFB636-4B71-4D83-AB0A-D50F0E70E690}" type="presParOf" srcId="{7320EF7C-C0C4-4C1E-9719-C0B4C039C994}" destId="{00E55166-4C1F-4838-A255-3672105548D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789772-B807-48CB-A882-2E0A203120E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D32A3D2-8400-46AF-B98F-9AC187C5F12E}">
      <dgm:prSet/>
      <dgm:spPr/>
      <dgm:t>
        <a:bodyPr/>
        <a:lstStyle/>
        <a:p>
          <a:r>
            <a:rPr lang="en-US"/>
            <a:t>Initially started with looking at Videogames</a:t>
          </a:r>
        </a:p>
      </dgm:t>
    </dgm:pt>
    <dgm:pt modelId="{04D7FAEC-0A14-4627-8822-73D6DAF27EE6}" type="parTrans" cxnId="{1E67E79A-855E-4125-AAB8-BDE85060D96D}">
      <dgm:prSet/>
      <dgm:spPr/>
      <dgm:t>
        <a:bodyPr/>
        <a:lstStyle/>
        <a:p>
          <a:endParaRPr lang="en-US"/>
        </a:p>
      </dgm:t>
    </dgm:pt>
    <dgm:pt modelId="{E25591BD-8F0F-49E8-9AC9-EE80ECE572FD}" type="sibTrans" cxnId="{1E67E79A-855E-4125-AAB8-BDE85060D96D}">
      <dgm:prSet/>
      <dgm:spPr/>
      <dgm:t>
        <a:bodyPr/>
        <a:lstStyle/>
        <a:p>
          <a:endParaRPr lang="en-US"/>
        </a:p>
      </dgm:t>
    </dgm:pt>
    <dgm:pt modelId="{95D01D67-6BEB-4E97-BCEC-0EEB714D62CB}">
      <dgm:prSet/>
      <dgm:spPr/>
      <dgm:t>
        <a:bodyPr/>
        <a:lstStyle/>
        <a:p>
          <a:r>
            <a:rPr lang="en-US"/>
            <a:t>Developer/Publisher/Genre</a:t>
          </a:r>
        </a:p>
      </dgm:t>
    </dgm:pt>
    <dgm:pt modelId="{C404462D-BA54-4141-ACA9-F85C6E307F41}" type="parTrans" cxnId="{B08AF39B-8D0F-4054-BB73-F9DA98CEE564}">
      <dgm:prSet/>
      <dgm:spPr/>
      <dgm:t>
        <a:bodyPr/>
        <a:lstStyle/>
        <a:p>
          <a:endParaRPr lang="en-US"/>
        </a:p>
      </dgm:t>
    </dgm:pt>
    <dgm:pt modelId="{45E6DAFA-5879-4732-8710-CFCE4C31F947}" type="sibTrans" cxnId="{B08AF39B-8D0F-4054-BB73-F9DA98CEE564}">
      <dgm:prSet/>
      <dgm:spPr/>
      <dgm:t>
        <a:bodyPr/>
        <a:lstStyle/>
        <a:p>
          <a:endParaRPr lang="en-US"/>
        </a:p>
      </dgm:t>
    </dgm:pt>
    <dgm:pt modelId="{608100BD-5B84-41A6-A158-506EA1E5B027}">
      <dgm:prSet/>
      <dgm:spPr>
        <a:solidFill>
          <a:schemeClr val="accent6"/>
        </a:solidFill>
      </dgm:spPr>
      <dgm:t>
        <a:bodyPr/>
        <a:lstStyle/>
        <a:p>
          <a:r>
            <a:rPr lang="en-US"/>
            <a:t>Then we began exploring potential movie franchises (Fast and Furious, James Bond, Star Wars, etc.)</a:t>
          </a:r>
        </a:p>
      </dgm:t>
    </dgm:pt>
    <dgm:pt modelId="{D21B0611-83ED-4DD2-8BEC-C8959257D2A4}" type="parTrans" cxnId="{6462719A-87AF-489F-B31E-13071B5EA589}">
      <dgm:prSet/>
      <dgm:spPr/>
      <dgm:t>
        <a:bodyPr/>
        <a:lstStyle/>
        <a:p>
          <a:endParaRPr lang="en-US"/>
        </a:p>
      </dgm:t>
    </dgm:pt>
    <dgm:pt modelId="{7BC70A1F-22E3-4F11-890E-5DE9760810BD}" type="sibTrans" cxnId="{6462719A-87AF-489F-B31E-13071B5EA589}">
      <dgm:prSet/>
      <dgm:spPr/>
      <dgm:t>
        <a:bodyPr/>
        <a:lstStyle/>
        <a:p>
          <a:endParaRPr lang="en-US"/>
        </a:p>
      </dgm:t>
    </dgm:pt>
    <dgm:pt modelId="{17982D80-F2D9-4455-8D4E-87F5330C902D}">
      <dgm:prSet/>
      <dgm:spPr/>
      <dgm:t>
        <a:bodyPr/>
        <a:lstStyle/>
        <a:p>
          <a:r>
            <a:rPr lang="en-US"/>
            <a:t>Franchise performance</a:t>
          </a:r>
        </a:p>
      </dgm:t>
    </dgm:pt>
    <dgm:pt modelId="{AB78C7D2-5825-40B6-A0D1-D8B90A5D7A03}" type="parTrans" cxnId="{F1416938-B452-4BAE-BCCA-AE13A13590BC}">
      <dgm:prSet/>
      <dgm:spPr/>
      <dgm:t>
        <a:bodyPr/>
        <a:lstStyle/>
        <a:p>
          <a:endParaRPr lang="en-US"/>
        </a:p>
      </dgm:t>
    </dgm:pt>
    <dgm:pt modelId="{92F04B15-5C37-4381-AF6A-7647A980EA45}" type="sibTrans" cxnId="{F1416938-B452-4BAE-BCCA-AE13A13590BC}">
      <dgm:prSet/>
      <dgm:spPr/>
      <dgm:t>
        <a:bodyPr/>
        <a:lstStyle/>
        <a:p>
          <a:endParaRPr lang="en-US"/>
        </a:p>
      </dgm:t>
    </dgm:pt>
    <dgm:pt modelId="{FF135310-B0B2-4286-987C-52B3CD14A739}">
      <dgm:prSet/>
      <dgm:spPr>
        <a:solidFill>
          <a:schemeClr val="accent4"/>
        </a:solidFill>
      </dgm:spPr>
      <dgm:t>
        <a:bodyPr/>
        <a:lstStyle/>
        <a:p>
          <a:r>
            <a:rPr lang="en-US"/>
            <a:t>Finally, we landed on Marvel/DC – Good/Bad</a:t>
          </a:r>
        </a:p>
      </dgm:t>
    </dgm:pt>
    <dgm:pt modelId="{5FE68638-D067-4E52-BADA-A3690C23B3EB}" type="parTrans" cxnId="{5952FE3C-300D-4C18-9F6E-52058ED6C6CE}">
      <dgm:prSet/>
      <dgm:spPr/>
      <dgm:t>
        <a:bodyPr/>
        <a:lstStyle/>
        <a:p>
          <a:endParaRPr lang="en-US"/>
        </a:p>
      </dgm:t>
    </dgm:pt>
    <dgm:pt modelId="{7A2B2B26-5FAE-4D1F-A251-D35B3E63B7B3}" type="sibTrans" cxnId="{5952FE3C-300D-4C18-9F6E-52058ED6C6CE}">
      <dgm:prSet/>
      <dgm:spPr/>
      <dgm:t>
        <a:bodyPr/>
        <a:lstStyle/>
        <a:p>
          <a:endParaRPr lang="en-US"/>
        </a:p>
      </dgm:t>
    </dgm:pt>
    <dgm:pt modelId="{395025CC-7CC4-41DD-97EE-1510762563AD}">
      <dgm:prSet/>
      <dgm:spPr/>
      <dgm:t>
        <a:bodyPr/>
        <a:lstStyle/>
        <a:p>
          <a:r>
            <a:rPr lang="en-US"/>
            <a:t>Characteristics define morality?</a:t>
          </a:r>
        </a:p>
      </dgm:t>
    </dgm:pt>
    <dgm:pt modelId="{5AC89E06-6D0C-4C73-8169-2B424B1FBDD3}" type="parTrans" cxnId="{6A894E99-E47B-480D-84C8-4458077B761A}">
      <dgm:prSet/>
      <dgm:spPr/>
      <dgm:t>
        <a:bodyPr/>
        <a:lstStyle/>
        <a:p>
          <a:endParaRPr lang="en-US"/>
        </a:p>
      </dgm:t>
    </dgm:pt>
    <dgm:pt modelId="{B6BBE4AC-07D0-4A70-9361-31FAF8BD5DF0}" type="sibTrans" cxnId="{6A894E99-E47B-480D-84C8-4458077B761A}">
      <dgm:prSet/>
      <dgm:spPr/>
      <dgm:t>
        <a:bodyPr/>
        <a:lstStyle/>
        <a:p>
          <a:endParaRPr lang="en-US"/>
        </a:p>
      </dgm:t>
    </dgm:pt>
    <dgm:pt modelId="{7320EF7C-C0C4-4C1E-9719-C0B4C039C994}" type="pres">
      <dgm:prSet presAssocID="{08789772-B807-48CB-A882-2E0A203120EB}" presName="linear" presStyleCnt="0">
        <dgm:presLayoutVars>
          <dgm:animLvl val="lvl"/>
          <dgm:resizeHandles val="exact"/>
        </dgm:presLayoutVars>
      </dgm:prSet>
      <dgm:spPr/>
    </dgm:pt>
    <dgm:pt modelId="{E30254F5-593F-490C-9E45-EB2F3DB5DA3B}" type="pres">
      <dgm:prSet presAssocID="{ED32A3D2-8400-46AF-B98F-9AC187C5F12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6A979D0-1C31-481B-B131-3D4ACD4A5E8F}" type="pres">
      <dgm:prSet presAssocID="{ED32A3D2-8400-46AF-B98F-9AC187C5F12E}" presName="childText" presStyleLbl="revTx" presStyleIdx="0" presStyleCnt="3">
        <dgm:presLayoutVars>
          <dgm:bulletEnabled val="1"/>
        </dgm:presLayoutVars>
      </dgm:prSet>
      <dgm:spPr/>
    </dgm:pt>
    <dgm:pt modelId="{6C701330-A76B-4272-BC03-E3C99C76DBFC}" type="pres">
      <dgm:prSet presAssocID="{608100BD-5B84-41A6-A158-506EA1E5B02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876078D-4693-4050-8992-36DF0AD512A1}" type="pres">
      <dgm:prSet presAssocID="{608100BD-5B84-41A6-A158-506EA1E5B027}" presName="childText" presStyleLbl="revTx" presStyleIdx="1" presStyleCnt="3">
        <dgm:presLayoutVars>
          <dgm:bulletEnabled val="1"/>
        </dgm:presLayoutVars>
      </dgm:prSet>
      <dgm:spPr/>
    </dgm:pt>
    <dgm:pt modelId="{020BDE13-CECB-42A3-8DCA-CEF25FA87B50}" type="pres">
      <dgm:prSet presAssocID="{FF135310-B0B2-4286-987C-52B3CD14A73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0E55166-4C1F-4838-A255-3672105548D3}" type="pres">
      <dgm:prSet presAssocID="{FF135310-B0B2-4286-987C-52B3CD14A73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48DCC35-5093-47E8-AFAC-E83AD895B1A0}" type="presOf" srcId="{FF135310-B0B2-4286-987C-52B3CD14A739}" destId="{020BDE13-CECB-42A3-8DCA-CEF25FA87B50}" srcOrd="0" destOrd="0" presId="urn:microsoft.com/office/officeart/2005/8/layout/vList2"/>
    <dgm:cxn modelId="{F1416938-B452-4BAE-BCCA-AE13A13590BC}" srcId="{608100BD-5B84-41A6-A158-506EA1E5B027}" destId="{17982D80-F2D9-4455-8D4E-87F5330C902D}" srcOrd="0" destOrd="0" parTransId="{AB78C7D2-5825-40B6-A0D1-D8B90A5D7A03}" sibTransId="{92F04B15-5C37-4381-AF6A-7647A980EA45}"/>
    <dgm:cxn modelId="{5952FE3C-300D-4C18-9F6E-52058ED6C6CE}" srcId="{08789772-B807-48CB-A882-2E0A203120EB}" destId="{FF135310-B0B2-4286-987C-52B3CD14A739}" srcOrd="2" destOrd="0" parTransId="{5FE68638-D067-4E52-BADA-A3690C23B3EB}" sibTransId="{7A2B2B26-5FAE-4D1F-A251-D35B3E63B7B3}"/>
    <dgm:cxn modelId="{BD66B63D-CC48-4A19-95B0-9C7572FABF63}" type="presOf" srcId="{17982D80-F2D9-4455-8D4E-87F5330C902D}" destId="{4876078D-4693-4050-8992-36DF0AD512A1}" srcOrd="0" destOrd="0" presId="urn:microsoft.com/office/officeart/2005/8/layout/vList2"/>
    <dgm:cxn modelId="{976ECA40-2A3E-488F-A4E1-FFB3166D937B}" type="presOf" srcId="{608100BD-5B84-41A6-A158-506EA1E5B027}" destId="{6C701330-A76B-4272-BC03-E3C99C76DBFC}" srcOrd="0" destOrd="0" presId="urn:microsoft.com/office/officeart/2005/8/layout/vList2"/>
    <dgm:cxn modelId="{0639E653-DFA2-42D3-9329-C0AB8749C1C0}" type="presOf" srcId="{ED32A3D2-8400-46AF-B98F-9AC187C5F12E}" destId="{E30254F5-593F-490C-9E45-EB2F3DB5DA3B}" srcOrd="0" destOrd="0" presId="urn:microsoft.com/office/officeart/2005/8/layout/vList2"/>
    <dgm:cxn modelId="{437E2C94-8F00-44A4-87AB-B56221478234}" type="presOf" srcId="{08789772-B807-48CB-A882-2E0A203120EB}" destId="{7320EF7C-C0C4-4C1E-9719-C0B4C039C994}" srcOrd="0" destOrd="0" presId="urn:microsoft.com/office/officeart/2005/8/layout/vList2"/>
    <dgm:cxn modelId="{6A894E99-E47B-480D-84C8-4458077B761A}" srcId="{FF135310-B0B2-4286-987C-52B3CD14A739}" destId="{395025CC-7CC4-41DD-97EE-1510762563AD}" srcOrd="0" destOrd="0" parTransId="{5AC89E06-6D0C-4C73-8169-2B424B1FBDD3}" sibTransId="{B6BBE4AC-07D0-4A70-9361-31FAF8BD5DF0}"/>
    <dgm:cxn modelId="{6462719A-87AF-489F-B31E-13071B5EA589}" srcId="{08789772-B807-48CB-A882-2E0A203120EB}" destId="{608100BD-5B84-41A6-A158-506EA1E5B027}" srcOrd="1" destOrd="0" parTransId="{D21B0611-83ED-4DD2-8BEC-C8959257D2A4}" sibTransId="{7BC70A1F-22E3-4F11-890E-5DE9760810BD}"/>
    <dgm:cxn modelId="{1E67E79A-855E-4125-AAB8-BDE85060D96D}" srcId="{08789772-B807-48CB-A882-2E0A203120EB}" destId="{ED32A3D2-8400-46AF-B98F-9AC187C5F12E}" srcOrd="0" destOrd="0" parTransId="{04D7FAEC-0A14-4627-8822-73D6DAF27EE6}" sibTransId="{E25591BD-8F0F-49E8-9AC9-EE80ECE572FD}"/>
    <dgm:cxn modelId="{B08AF39B-8D0F-4054-BB73-F9DA98CEE564}" srcId="{ED32A3D2-8400-46AF-B98F-9AC187C5F12E}" destId="{95D01D67-6BEB-4E97-BCEC-0EEB714D62CB}" srcOrd="0" destOrd="0" parTransId="{C404462D-BA54-4141-ACA9-F85C6E307F41}" sibTransId="{45E6DAFA-5879-4732-8710-CFCE4C31F947}"/>
    <dgm:cxn modelId="{85F089AB-D443-4FDD-B8B6-08FA387C2183}" type="presOf" srcId="{395025CC-7CC4-41DD-97EE-1510762563AD}" destId="{00E55166-4C1F-4838-A255-3672105548D3}" srcOrd="0" destOrd="0" presId="urn:microsoft.com/office/officeart/2005/8/layout/vList2"/>
    <dgm:cxn modelId="{CAE60EB9-0C55-4F44-B019-35BE3B36BB46}" type="presOf" srcId="{95D01D67-6BEB-4E97-BCEC-0EEB714D62CB}" destId="{16A979D0-1C31-481B-B131-3D4ACD4A5E8F}" srcOrd="0" destOrd="0" presId="urn:microsoft.com/office/officeart/2005/8/layout/vList2"/>
    <dgm:cxn modelId="{46028698-4C7E-4E18-B4E2-C39F3E538CA9}" type="presParOf" srcId="{7320EF7C-C0C4-4C1E-9719-C0B4C039C994}" destId="{E30254F5-593F-490C-9E45-EB2F3DB5DA3B}" srcOrd="0" destOrd="0" presId="urn:microsoft.com/office/officeart/2005/8/layout/vList2"/>
    <dgm:cxn modelId="{0B5B3EEE-AB1D-4DEE-9643-76137DB34C7A}" type="presParOf" srcId="{7320EF7C-C0C4-4C1E-9719-C0B4C039C994}" destId="{16A979D0-1C31-481B-B131-3D4ACD4A5E8F}" srcOrd="1" destOrd="0" presId="urn:microsoft.com/office/officeart/2005/8/layout/vList2"/>
    <dgm:cxn modelId="{B410A58B-D6E2-4697-AF08-6F451D4DA593}" type="presParOf" srcId="{7320EF7C-C0C4-4C1E-9719-C0B4C039C994}" destId="{6C701330-A76B-4272-BC03-E3C99C76DBFC}" srcOrd="2" destOrd="0" presId="urn:microsoft.com/office/officeart/2005/8/layout/vList2"/>
    <dgm:cxn modelId="{D6CF927B-99E9-4708-B2D4-935961A33236}" type="presParOf" srcId="{7320EF7C-C0C4-4C1E-9719-C0B4C039C994}" destId="{4876078D-4693-4050-8992-36DF0AD512A1}" srcOrd="3" destOrd="0" presId="urn:microsoft.com/office/officeart/2005/8/layout/vList2"/>
    <dgm:cxn modelId="{F2CDE964-6A22-4C33-9394-A021B78A2A0B}" type="presParOf" srcId="{7320EF7C-C0C4-4C1E-9719-C0B4C039C994}" destId="{020BDE13-CECB-42A3-8DCA-CEF25FA87B50}" srcOrd="4" destOrd="0" presId="urn:microsoft.com/office/officeart/2005/8/layout/vList2"/>
    <dgm:cxn modelId="{AB51BF50-095E-4DD5-B288-85A2C82868C0}" type="presParOf" srcId="{7320EF7C-C0C4-4C1E-9719-C0B4C039C994}" destId="{00E55166-4C1F-4838-A255-3672105548D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789772-B807-48CB-A882-2E0A203120EB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D32A3D2-8400-46AF-B98F-9AC187C5F12E}">
      <dgm:prSet/>
      <dgm:spPr/>
      <dgm:t>
        <a:bodyPr/>
        <a:lstStyle/>
        <a:p>
          <a:pPr>
            <a:buClr>
              <a:schemeClr val="dk1"/>
            </a:buClr>
            <a:buSzPts val="2400"/>
            <a:buChar char="•"/>
          </a:pPr>
          <a:r>
            <a:rPr lang="en-US" dirty="0"/>
            <a:t>Identity </a:t>
          </a:r>
        </a:p>
      </dgm:t>
    </dgm:pt>
    <dgm:pt modelId="{04D7FAEC-0A14-4627-8822-73D6DAF27EE6}" type="parTrans" cxnId="{1E67E79A-855E-4125-AAB8-BDE85060D96D}">
      <dgm:prSet/>
      <dgm:spPr/>
      <dgm:t>
        <a:bodyPr/>
        <a:lstStyle/>
        <a:p>
          <a:endParaRPr lang="en-US"/>
        </a:p>
      </dgm:t>
    </dgm:pt>
    <dgm:pt modelId="{E25591BD-8F0F-49E8-9AC9-EE80ECE572FD}" type="sibTrans" cxnId="{1E67E79A-855E-4125-AAB8-BDE85060D96D}">
      <dgm:prSet/>
      <dgm:spPr/>
      <dgm:t>
        <a:bodyPr/>
        <a:lstStyle/>
        <a:p>
          <a:endParaRPr lang="en-US"/>
        </a:p>
      </dgm:t>
    </dgm:pt>
    <dgm:pt modelId="{8714F38D-B13B-41C7-92AA-EC6DE0CA5EF2}">
      <dgm:prSet/>
      <dgm:spPr/>
      <dgm:t>
        <a:bodyPr/>
        <a:lstStyle/>
        <a:p>
          <a:pPr>
            <a:buClr>
              <a:schemeClr val="dk1"/>
            </a:buClr>
            <a:buSzPts val="2400"/>
            <a:buChar char="•"/>
          </a:pPr>
          <a:r>
            <a:rPr lang="en-US" dirty="0"/>
            <a:t>Hair Color</a:t>
          </a:r>
        </a:p>
      </dgm:t>
    </dgm:pt>
    <dgm:pt modelId="{E2CB104D-88A8-4927-9D35-A8B52395E2D9}" type="parTrans" cxnId="{F2E71428-925D-4709-9F27-06D90F361716}">
      <dgm:prSet/>
      <dgm:spPr/>
      <dgm:t>
        <a:bodyPr/>
        <a:lstStyle/>
        <a:p>
          <a:endParaRPr lang="en-US"/>
        </a:p>
      </dgm:t>
    </dgm:pt>
    <dgm:pt modelId="{8E48F694-8927-44E4-9D13-2319C0B679E4}" type="sibTrans" cxnId="{F2E71428-925D-4709-9F27-06D90F361716}">
      <dgm:prSet/>
      <dgm:spPr/>
      <dgm:t>
        <a:bodyPr/>
        <a:lstStyle/>
        <a:p>
          <a:endParaRPr lang="en-US"/>
        </a:p>
      </dgm:t>
    </dgm:pt>
    <dgm:pt modelId="{8988E0AD-EE15-43B2-BAA2-FE21C754EAFA}">
      <dgm:prSet/>
      <dgm:spPr/>
      <dgm:t>
        <a:bodyPr/>
        <a:lstStyle/>
        <a:p>
          <a:pPr>
            <a:buClr>
              <a:schemeClr val="dk1"/>
            </a:buClr>
            <a:buSzPts val="2400"/>
            <a:buChar char="•"/>
          </a:pPr>
          <a:r>
            <a:rPr lang="en-US" dirty="0"/>
            <a:t>Sex (biological)</a:t>
          </a:r>
        </a:p>
      </dgm:t>
    </dgm:pt>
    <dgm:pt modelId="{59170D31-AF03-47F3-ADA2-37A9D745D568}" type="parTrans" cxnId="{9149A1FE-B915-4222-AD46-F4A00B0CEBE2}">
      <dgm:prSet/>
      <dgm:spPr/>
      <dgm:t>
        <a:bodyPr/>
        <a:lstStyle/>
        <a:p>
          <a:endParaRPr lang="en-US"/>
        </a:p>
      </dgm:t>
    </dgm:pt>
    <dgm:pt modelId="{20C0EEF7-CF7F-44CF-9019-4F64D99455C8}" type="sibTrans" cxnId="{9149A1FE-B915-4222-AD46-F4A00B0CEBE2}">
      <dgm:prSet/>
      <dgm:spPr/>
      <dgm:t>
        <a:bodyPr/>
        <a:lstStyle/>
        <a:p>
          <a:endParaRPr lang="en-US"/>
        </a:p>
      </dgm:t>
    </dgm:pt>
    <dgm:pt modelId="{A95A232C-8001-4F75-A443-53FC42EF7884}">
      <dgm:prSet/>
      <dgm:spPr/>
      <dgm:t>
        <a:bodyPr/>
        <a:lstStyle/>
        <a:p>
          <a:pPr>
            <a:buClr>
              <a:schemeClr val="dk1"/>
            </a:buClr>
            <a:buSzPts val="2400"/>
            <a:buChar char="•"/>
          </a:pPr>
          <a:r>
            <a:rPr lang="en-US" dirty="0"/>
            <a:t>Gender/Sexual Preference</a:t>
          </a:r>
        </a:p>
      </dgm:t>
    </dgm:pt>
    <dgm:pt modelId="{29C1391B-8301-42ED-BEC7-C8BC315BB87E}" type="parTrans" cxnId="{526C7268-0AF5-45DC-AC88-869FDE62B2BD}">
      <dgm:prSet/>
      <dgm:spPr/>
      <dgm:t>
        <a:bodyPr/>
        <a:lstStyle/>
        <a:p>
          <a:endParaRPr lang="en-US"/>
        </a:p>
      </dgm:t>
    </dgm:pt>
    <dgm:pt modelId="{9CEA917B-52A2-4888-AAC6-AD36DD69223A}" type="sibTrans" cxnId="{526C7268-0AF5-45DC-AC88-869FDE62B2BD}">
      <dgm:prSet/>
      <dgm:spPr/>
      <dgm:t>
        <a:bodyPr/>
        <a:lstStyle/>
        <a:p>
          <a:endParaRPr lang="en-US"/>
        </a:p>
      </dgm:t>
    </dgm:pt>
    <dgm:pt modelId="{8F6EC28C-EDC5-4C7D-AFDF-180B76A17F6F}">
      <dgm:prSet/>
      <dgm:spPr/>
      <dgm:t>
        <a:bodyPr/>
        <a:lstStyle/>
        <a:p>
          <a:pPr>
            <a:buClr>
              <a:schemeClr val="dk1"/>
            </a:buClr>
            <a:buSzPts val="2400"/>
            <a:buChar char="•"/>
          </a:pPr>
          <a:r>
            <a:rPr lang="en-US" dirty="0"/>
            <a:t>Eye Color</a:t>
          </a:r>
        </a:p>
      </dgm:t>
    </dgm:pt>
    <dgm:pt modelId="{DEB6CD9F-CF50-4F23-98D3-C4E40BBA6CEB}" type="parTrans" cxnId="{82B8D47F-24EA-4560-8CD9-DE1E9441C03C}">
      <dgm:prSet/>
      <dgm:spPr/>
      <dgm:t>
        <a:bodyPr/>
        <a:lstStyle/>
        <a:p>
          <a:endParaRPr lang="en-US"/>
        </a:p>
      </dgm:t>
    </dgm:pt>
    <dgm:pt modelId="{F820CFFE-6998-4FB6-A93F-69E47D69AFF2}" type="sibTrans" cxnId="{82B8D47F-24EA-4560-8CD9-DE1E9441C03C}">
      <dgm:prSet/>
      <dgm:spPr/>
      <dgm:t>
        <a:bodyPr/>
        <a:lstStyle/>
        <a:p>
          <a:endParaRPr lang="en-US"/>
        </a:p>
      </dgm:t>
    </dgm:pt>
    <dgm:pt modelId="{4396DE7D-43FD-4CA6-AA7D-9054D94DC510}">
      <dgm:prSet/>
      <dgm:spPr>
        <a:solidFill>
          <a:srgbClr val="9C5BCD"/>
        </a:solidFill>
      </dgm:spPr>
      <dgm:t>
        <a:bodyPr/>
        <a:lstStyle/>
        <a:p>
          <a:pPr>
            <a:buClr>
              <a:schemeClr val="dk1"/>
            </a:buClr>
            <a:buSzPts val="2400"/>
            <a:buChar char="•"/>
          </a:pPr>
          <a:r>
            <a:rPr lang="en-US" dirty="0"/>
            <a:t>Studio</a:t>
          </a:r>
        </a:p>
      </dgm:t>
    </dgm:pt>
    <dgm:pt modelId="{54A7A604-A40F-49FB-993A-38952EF2D7CF}" type="parTrans" cxnId="{9E440B83-41F2-42EB-9E80-6C57E74EDAAB}">
      <dgm:prSet/>
      <dgm:spPr/>
      <dgm:t>
        <a:bodyPr/>
        <a:lstStyle/>
        <a:p>
          <a:endParaRPr lang="en-US"/>
        </a:p>
      </dgm:t>
    </dgm:pt>
    <dgm:pt modelId="{6B7190F6-B505-405D-8B78-37A47CC6D814}" type="sibTrans" cxnId="{9E440B83-41F2-42EB-9E80-6C57E74EDAAB}">
      <dgm:prSet/>
      <dgm:spPr/>
      <dgm:t>
        <a:bodyPr/>
        <a:lstStyle/>
        <a:p>
          <a:endParaRPr lang="en-US"/>
        </a:p>
      </dgm:t>
    </dgm:pt>
    <dgm:pt modelId="{339B4CC8-EAFF-492D-9033-B22BD5BC8E59}" type="pres">
      <dgm:prSet presAssocID="{08789772-B807-48CB-A882-2E0A203120EB}" presName="diagram" presStyleCnt="0">
        <dgm:presLayoutVars>
          <dgm:dir/>
          <dgm:resizeHandles val="exact"/>
        </dgm:presLayoutVars>
      </dgm:prSet>
      <dgm:spPr/>
    </dgm:pt>
    <dgm:pt modelId="{89188635-5FE5-48AD-8B34-9C4A7DC44A37}" type="pres">
      <dgm:prSet presAssocID="{ED32A3D2-8400-46AF-B98F-9AC187C5F12E}" presName="node" presStyleLbl="node1" presStyleIdx="0" presStyleCnt="6">
        <dgm:presLayoutVars>
          <dgm:bulletEnabled val="1"/>
        </dgm:presLayoutVars>
      </dgm:prSet>
      <dgm:spPr/>
    </dgm:pt>
    <dgm:pt modelId="{F469CE7C-4704-46B7-963D-51F4FE6259C7}" type="pres">
      <dgm:prSet presAssocID="{E25591BD-8F0F-49E8-9AC9-EE80ECE572FD}" presName="sibTrans" presStyleCnt="0"/>
      <dgm:spPr/>
    </dgm:pt>
    <dgm:pt modelId="{58900B68-7271-4C8C-8DD9-43071AEEC27D}" type="pres">
      <dgm:prSet presAssocID="{8714F38D-B13B-41C7-92AA-EC6DE0CA5EF2}" presName="node" presStyleLbl="node1" presStyleIdx="1" presStyleCnt="6">
        <dgm:presLayoutVars>
          <dgm:bulletEnabled val="1"/>
        </dgm:presLayoutVars>
      </dgm:prSet>
      <dgm:spPr/>
    </dgm:pt>
    <dgm:pt modelId="{3332BA09-E0A2-40EB-94B9-49CF0AE103B1}" type="pres">
      <dgm:prSet presAssocID="{8E48F694-8927-44E4-9D13-2319C0B679E4}" presName="sibTrans" presStyleCnt="0"/>
      <dgm:spPr/>
    </dgm:pt>
    <dgm:pt modelId="{95CC12D2-6D75-43D3-A11F-B88717715B03}" type="pres">
      <dgm:prSet presAssocID="{8988E0AD-EE15-43B2-BAA2-FE21C754EAFA}" presName="node" presStyleLbl="node1" presStyleIdx="2" presStyleCnt="6">
        <dgm:presLayoutVars>
          <dgm:bulletEnabled val="1"/>
        </dgm:presLayoutVars>
      </dgm:prSet>
      <dgm:spPr/>
    </dgm:pt>
    <dgm:pt modelId="{18148107-4496-4035-976E-5EBE0DECD102}" type="pres">
      <dgm:prSet presAssocID="{20C0EEF7-CF7F-44CF-9019-4F64D99455C8}" presName="sibTrans" presStyleCnt="0"/>
      <dgm:spPr/>
    </dgm:pt>
    <dgm:pt modelId="{AAF1C4BF-A385-4B40-A0EB-9CF228E38FE1}" type="pres">
      <dgm:prSet presAssocID="{A95A232C-8001-4F75-A443-53FC42EF7884}" presName="node" presStyleLbl="node1" presStyleIdx="3" presStyleCnt="6">
        <dgm:presLayoutVars>
          <dgm:bulletEnabled val="1"/>
        </dgm:presLayoutVars>
      </dgm:prSet>
      <dgm:spPr/>
    </dgm:pt>
    <dgm:pt modelId="{ECFBCC2F-3F3D-4695-9F90-D937572D51D7}" type="pres">
      <dgm:prSet presAssocID="{9CEA917B-52A2-4888-AAC6-AD36DD69223A}" presName="sibTrans" presStyleCnt="0"/>
      <dgm:spPr/>
    </dgm:pt>
    <dgm:pt modelId="{AA39D305-B110-4278-B1E1-0CA4D33C49AE}" type="pres">
      <dgm:prSet presAssocID="{8F6EC28C-EDC5-4C7D-AFDF-180B76A17F6F}" presName="node" presStyleLbl="node1" presStyleIdx="4" presStyleCnt="6">
        <dgm:presLayoutVars>
          <dgm:bulletEnabled val="1"/>
        </dgm:presLayoutVars>
      </dgm:prSet>
      <dgm:spPr/>
    </dgm:pt>
    <dgm:pt modelId="{220E0A3B-1283-47FD-BA08-94970FEEAAE9}" type="pres">
      <dgm:prSet presAssocID="{F820CFFE-6998-4FB6-A93F-69E47D69AFF2}" presName="sibTrans" presStyleCnt="0"/>
      <dgm:spPr/>
    </dgm:pt>
    <dgm:pt modelId="{462565EC-3CD1-4CCC-9B90-29DAC0054C0E}" type="pres">
      <dgm:prSet presAssocID="{4396DE7D-43FD-4CA6-AA7D-9054D94DC510}" presName="node" presStyleLbl="node1" presStyleIdx="5" presStyleCnt="6">
        <dgm:presLayoutVars>
          <dgm:bulletEnabled val="1"/>
        </dgm:presLayoutVars>
      </dgm:prSet>
      <dgm:spPr/>
    </dgm:pt>
  </dgm:ptLst>
  <dgm:cxnLst>
    <dgm:cxn modelId="{9B010D13-13B3-4B45-9D31-CCA819E48C84}" type="presOf" srcId="{08789772-B807-48CB-A882-2E0A203120EB}" destId="{339B4CC8-EAFF-492D-9033-B22BD5BC8E59}" srcOrd="0" destOrd="0" presId="urn:microsoft.com/office/officeart/2005/8/layout/default"/>
    <dgm:cxn modelId="{5D6AF824-6551-41C0-B2BF-55CE4ED2B0B2}" type="presOf" srcId="{8714F38D-B13B-41C7-92AA-EC6DE0CA5EF2}" destId="{58900B68-7271-4C8C-8DD9-43071AEEC27D}" srcOrd="0" destOrd="0" presId="urn:microsoft.com/office/officeart/2005/8/layout/default"/>
    <dgm:cxn modelId="{F2E71428-925D-4709-9F27-06D90F361716}" srcId="{08789772-B807-48CB-A882-2E0A203120EB}" destId="{8714F38D-B13B-41C7-92AA-EC6DE0CA5EF2}" srcOrd="1" destOrd="0" parTransId="{E2CB104D-88A8-4927-9D35-A8B52395E2D9}" sibTransId="{8E48F694-8927-44E4-9D13-2319C0B679E4}"/>
    <dgm:cxn modelId="{526C7268-0AF5-45DC-AC88-869FDE62B2BD}" srcId="{08789772-B807-48CB-A882-2E0A203120EB}" destId="{A95A232C-8001-4F75-A443-53FC42EF7884}" srcOrd="3" destOrd="0" parTransId="{29C1391B-8301-42ED-BEC7-C8BC315BB87E}" sibTransId="{9CEA917B-52A2-4888-AAC6-AD36DD69223A}"/>
    <dgm:cxn modelId="{D0B0D351-B07B-4980-B8A6-1AAE43B72BFE}" type="presOf" srcId="{8988E0AD-EE15-43B2-BAA2-FE21C754EAFA}" destId="{95CC12D2-6D75-43D3-A11F-B88717715B03}" srcOrd="0" destOrd="0" presId="urn:microsoft.com/office/officeart/2005/8/layout/default"/>
    <dgm:cxn modelId="{EB888774-28BC-4994-B8D5-E8A580636F1B}" type="presOf" srcId="{4396DE7D-43FD-4CA6-AA7D-9054D94DC510}" destId="{462565EC-3CD1-4CCC-9B90-29DAC0054C0E}" srcOrd="0" destOrd="0" presId="urn:microsoft.com/office/officeart/2005/8/layout/default"/>
    <dgm:cxn modelId="{82B8D47F-24EA-4560-8CD9-DE1E9441C03C}" srcId="{08789772-B807-48CB-A882-2E0A203120EB}" destId="{8F6EC28C-EDC5-4C7D-AFDF-180B76A17F6F}" srcOrd="4" destOrd="0" parTransId="{DEB6CD9F-CF50-4F23-98D3-C4E40BBA6CEB}" sibTransId="{F820CFFE-6998-4FB6-A93F-69E47D69AFF2}"/>
    <dgm:cxn modelId="{48F7B580-4CD0-4685-B12D-223C510CACB4}" type="presOf" srcId="{8F6EC28C-EDC5-4C7D-AFDF-180B76A17F6F}" destId="{AA39D305-B110-4278-B1E1-0CA4D33C49AE}" srcOrd="0" destOrd="0" presId="urn:microsoft.com/office/officeart/2005/8/layout/default"/>
    <dgm:cxn modelId="{9E440B83-41F2-42EB-9E80-6C57E74EDAAB}" srcId="{08789772-B807-48CB-A882-2E0A203120EB}" destId="{4396DE7D-43FD-4CA6-AA7D-9054D94DC510}" srcOrd="5" destOrd="0" parTransId="{54A7A604-A40F-49FB-993A-38952EF2D7CF}" sibTransId="{6B7190F6-B505-405D-8B78-37A47CC6D814}"/>
    <dgm:cxn modelId="{1E67E79A-855E-4125-AAB8-BDE85060D96D}" srcId="{08789772-B807-48CB-A882-2E0A203120EB}" destId="{ED32A3D2-8400-46AF-B98F-9AC187C5F12E}" srcOrd="0" destOrd="0" parTransId="{04D7FAEC-0A14-4627-8822-73D6DAF27EE6}" sibTransId="{E25591BD-8F0F-49E8-9AC9-EE80ECE572FD}"/>
    <dgm:cxn modelId="{80DB259D-1D91-4956-9CF0-58E59B16DEEF}" type="presOf" srcId="{ED32A3D2-8400-46AF-B98F-9AC187C5F12E}" destId="{89188635-5FE5-48AD-8B34-9C4A7DC44A37}" srcOrd="0" destOrd="0" presId="urn:microsoft.com/office/officeart/2005/8/layout/default"/>
    <dgm:cxn modelId="{663A17EA-361C-496A-81E1-7D8C2939ECC6}" type="presOf" srcId="{A95A232C-8001-4F75-A443-53FC42EF7884}" destId="{AAF1C4BF-A385-4B40-A0EB-9CF228E38FE1}" srcOrd="0" destOrd="0" presId="urn:microsoft.com/office/officeart/2005/8/layout/default"/>
    <dgm:cxn modelId="{9149A1FE-B915-4222-AD46-F4A00B0CEBE2}" srcId="{08789772-B807-48CB-A882-2E0A203120EB}" destId="{8988E0AD-EE15-43B2-BAA2-FE21C754EAFA}" srcOrd="2" destOrd="0" parTransId="{59170D31-AF03-47F3-ADA2-37A9D745D568}" sibTransId="{20C0EEF7-CF7F-44CF-9019-4F64D99455C8}"/>
    <dgm:cxn modelId="{A756A572-5898-4883-B50E-EFC2C829ACBF}" type="presParOf" srcId="{339B4CC8-EAFF-492D-9033-B22BD5BC8E59}" destId="{89188635-5FE5-48AD-8B34-9C4A7DC44A37}" srcOrd="0" destOrd="0" presId="urn:microsoft.com/office/officeart/2005/8/layout/default"/>
    <dgm:cxn modelId="{4F72E79F-07DE-43C6-B5EA-5BC3DBC7EF2F}" type="presParOf" srcId="{339B4CC8-EAFF-492D-9033-B22BD5BC8E59}" destId="{F469CE7C-4704-46B7-963D-51F4FE6259C7}" srcOrd="1" destOrd="0" presId="urn:microsoft.com/office/officeart/2005/8/layout/default"/>
    <dgm:cxn modelId="{B4FA249E-8A54-43B1-B74C-35D1382908C6}" type="presParOf" srcId="{339B4CC8-EAFF-492D-9033-B22BD5BC8E59}" destId="{58900B68-7271-4C8C-8DD9-43071AEEC27D}" srcOrd="2" destOrd="0" presId="urn:microsoft.com/office/officeart/2005/8/layout/default"/>
    <dgm:cxn modelId="{1A6069EB-4C0F-4688-8C9E-CAD39573C0F6}" type="presParOf" srcId="{339B4CC8-EAFF-492D-9033-B22BD5BC8E59}" destId="{3332BA09-E0A2-40EB-94B9-49CF0AE103B1}" srcOrd="3" destOrd="0" presId="urn:microsoft.com/office/officeart/2005/8/layout/default"/>
    <dgm:cxn modelId="{4E3C743D-54A9-4FCE-9916-70549004192D}" type="presParOf" srcId="{339B4CC8-EAFF-492D-9033-B22BD5BC8E59}" destId="{95CC12D2-6D75-43D3-A11F-B88717715B03}" srcOrd="4" destOrd="0" presId="urn:microsoft.com/office/officeart/2005/8/layout/default"/>
    <dgm:cxn modelId="{9D1D2C5B-A248-4C61-8B9D-322F73D7A004}" type="presParOf" srcId="{339B4CC8-EAFF-492D-9033-B22BD5BC8E59}" destId="{18148107-4496-4035-976E-5EBE0DECD102}" srcOrd="5" destOrd="0" presId="urn:microsoft.com/office/officeart/2005/8/layout/default"/>
    <dgm:cxn modelId="{22B4083F-0634-4C6B-83AA-B4C118229107}" type="presParOf" srcId="{339B4CC8-EAFF-492D-9033-B22BD5BC8E59}" destId="{AAF1C4BF-A385-4B40-A0EB-9CF228E38FE1}" srcOrd="6" destOrd="0" presId="urn:microsoft.com/office/officeart/2005/8/layout/default"/>
    <dgm:cxn modelId="{4FD1782F-9726-40DD-8D4D-64AEA347566C}" type="presParOf" srcId="{339B4CC8-EAFF-492D-9033-B22BD5BC8E59}" destId="{ECFBCC2F-3F3D-4695-9F90-D937572D51D7}" srcOrd="7" destOrd="0" presId="urn:microsoft.com/office/officeart/2005/8/layout/default"/>
    <dgm:cxn modelId="{7A26EFF4-8A70-40E1-9BC4-F8D650C40000}" type="presParOf" srcId="{339B4CC8-EAFF-492D-9033-B22BD5BC8E59}" destId="{AA39D305-B110-4278-B1E1-0CA4D33C49AE}" srcOrd="8" destOrd="0" presId="urn:microsoft.com/office/officeart/2005/8/layout/default"/>
    <dgm:cxn modelId="{5CEE1960-7165-4498-B934-0159085CABFA}" type="presParOf" srcId="{339B4CC8-EAFF-492D-9033-B22BD5BC8E59}" destId="{220E0A3B-1283-47FD-BA08-94970FEEAAE9}" srcOrd="9" destOrd="0" presId="urn:microsoft.com/office/officeart/2005/8/layout/default"/>
    <dgm:cxn modelId="{228D86C2-311D-4985-B48A-05DCE2C2C92A}" type="presParOf" srcId="{339B4CC8-EAFF-492D-9033-B22BD5BC8E59}" destId="{462565EC-3CD1-4CCC-9B90-29DAC0054C0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2114E4-1B64-46AF-969A-A12F59DC4AA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43EDE14-E323-4BBC-A334-52C2DB474D0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Time</a:t>
          </a:r>
        </a:p>
      </dgm:t>
    </dgm:pt>
    <dgm:pt modelId="{7916A682-EC39-4128-97A0-C320A6DA2433}" type="parTrans" cxnId="{BF95AE8A-2568-4046-B413-D9F83FA5A4EE}">
      <dgm:prSet/>
      <dgm:spPr/>
      <dgm:t>
        <a:bodyPr/>
        <a:lstStyle/>
        <a:p>
          <a:endParaRPr lang="en-US"/>
        </a:p>
      </dgm:t>
    </dgm:pt>
    <dgm:pt modelId="{67B68934-4675-4825-BA3E-D54B8BA0A55A}" type="sibTrans" cxnId="{BF95AE8A-2568-4046-B413-D9F83FA5A4EE}">
      <dgm:prSet/>
      <dgm:spPr/>
      <dgm:t>
        <a:bodyPr/>
        <a:lstStyle/>
        <a:p>
          <a:endParaRPr lang="en-US"/>
        </a:p>
      </dgm:t>
    </dgm:pt>
    <dgm:pt modelId="{3BD3ECC1-EEF2-4A2E-9DCD-9F88AB6F0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Access to specific datasets</a:t>
          </a:r>
        </a:p>
      </dgm:t>
    </dgm:pt>
    <dgm:pt modelId="{E225D1C3-8200-4571-801F-9746C4EEADF8}" type="parTrans" cxnId="{6877DF69-830C-48DD-9923-47317A0F36C6}">
      <dgm:prSet/>
      <dgm:spPr/>
      <dgm:t>
        <a:bodyPr/>
        <a:lstStyle/>
        <a:p>
          <a:endParaRPr lang="en-US"/>
        </a:p>
      </dgm:t>
    </dgm:pt>
    <dgm:pt modelId="{0631D5E9-E391-4BB4-8A58-296102C3F8CD}" type="sibTrans" cxnId="{6877DF69-830C-48DD-9923-47317A0F36C6}">
      <dgm:prSet/>
      <dgm:spPr/>
      <dgm:t>
        <a:bodyPr/>
        <a:lstStyle/>
        <a:p>
          <a:endParaRPr lang="en-US"/>
        </a:p>
      </dgm:t>
    </dgm:pt>
    <dgm:pt modelId="{43085C71-F771-4348-90C6-7B44642E01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Predictive modelling based on string data provides additional challenges </a:t>
          </a:r>
        </a:p>
      </dgm:t>
    </dgm:pt>
    <dgm:pt modelId="{FB3FABDC-9EB7-42E1-84C8-27066AAEE78B}" type="parTrans" cxnId="{6D92B7E1-5FFD-43A4-95C1-D3EB6A499725}">
      <dgm:prSet/>
      <dgm:spPr/>
      <dgm:t>
        <a:bodyPr/>
        <a:lstStyle/>
        <a:p>
          <a:endParaRPr lang="en-US"/>
        </a:p>
      </dgm:t>
    </dgm:pt>
    <dgm:pt modelId="{21DD80A0-AF87-4AD5-9CFC-3AFD538CE4FA}" type="sibTrans" cxnId="{6D92B7E1-5FFD-43A4-95C1-D3EB6A499725}">
      <dgm:prSet/>
      <dgm:spPr/>
      <dgm:t>
        <a:bodyPr/>
        <a:lstStyle/>
        <a:p>
          <a:endParaRPr lang="en-US"/>
        </a:p>
      </dgm:t>
    </dgm:pt>
    <dgm:pt modelId="{A4594AB1-253B-4659-937B-DCCB7313C5D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New software/packages we were previously unaware of (.pkl)</a:t>
          </a:r>
        </a:p>
      </dgm:t>
    </dgm:pt>
    <dgm:pt modelId="{40D7A8B2-E4D1-40DF-BB39-10625E76CB6A}" type="parTrans" cxnId="{03F19D5D-AA08-496B-81A5-FFC5FC47EAC7}">
      <dgm:prSet/>
      <dgm:spPr/>
      <dgm:t>
        <a:bodyPr/>
        <a:lstStyle/>
        <a:p>
          <a:endParaRPr lang="en-US"/>
        </a:p>
      </dgm:t>
    </dgm:pt>
    <dgm:pt modelId="{B0CEB7A8-65A9-4263-B255-289BEE07DCE2}" type="sibTrans" cxnId="{03F19D5D-AA08-496B-81A5-FFC5FC47EAC7}">
      <dgm:prSet/>
      <dgm:spPr/>
      <dgm:t>
        <a:bodyPr/>
        <a:lstStyle/>
        <a:p>
          <a:endParaRPr lang="en-US"/>
        </a:p>
      </dgm:t>
    </dgm:pt>
    <dgm:pt modelId="{8B83BA3C-7E33-49CA-A81B-154F98B91788}" type="pres">
      <dgm:prSet presAssocID="{992114E4-1B64-46AF-969A-A12F59DC4AA0}" presName="root" presStyleCnt="0">
        <dgm:presLayoutVars>
          <dgm:dir/>
          <dgm:resizeHandles val="exact"/>
        </dgm:presLayoutVars>
      </dgm:prSet>
      <dgm:spPr/>
    </dgm:pt>
    <dgm:pt modelId="{1D3F1E90-0DFF-4ADB-A50B-A5AC32C2EC44}" type="pres">
      <dgm:prSet presAssocID="{043EDE14-E323-4BBC-A334-52C2DB474D01}" presName="compNode" presStyleCnt="0"/>
      <dgm:spPr/>
    </dgm:pt>
    <dgm:pt modelId="{8943AA7D-A636-481E-9772-FD381A9EB670}" type="pres">
      <dgm:prSet presAssocID="{043EDE14-E323-4BBC-A334-52C2DB474D01}" presName="iconBgRect" presStyleLbl="bgShp" presStyleIdx="0" presStyleCnt="4"/>
      <dgm:spPr/>
    </dgm:pt>
    <dgm:pt modelId="{F6D8FC00-7914-4828-9601-C9402B99AE48}" type="pres">
      <dgm:prSet presAssocID="{043EDE14-E323-4BBC-A334-52C2DB474D0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95469E78-EC55-48C8-B0AD-ADD7039A774E}" type="pres">
      <dgm:prSet presAssocID="{043EDE14-E323-4BBC-A334-52C2DB474D01}" presName="spaceRect" presStyleCnt="0"/>
      <dgm:spPr/>
    </dgm:pt>
    <dgm:pt modelId="{7C0DC8F5-5A41-4AF7-8E5F-27EBBA9EAECB}" type="pres">
      <dgm:prSet presAssocID="{043EDE14-E323-4BBC-A334-52C2DB474D01}" presName="textRect" presStyleLbl="revTx" presStyleIdx="0" presStyleCnt="4">
        <dgm:presLayoutVars>
          <dgm:chMax val="1"/>
          <dgm:chPref val="1"/>
        </dgm:presLayoutVars>
      </dgm:prSet>
      <dgm:spPr/>
    </dgm:pt>
    <dgm:pt modelId="{0E67EF22-D9BE-4B0A-ADB6-6C3525E11E37}" type="pres">
      <dgm:prSet presAssocID="{67B68934-4675-4825-BA3E-D54B8BA0A55A}" presName="sibTrans" presStyleCnt="0"/>
      <dgm:spPr/>
    </dgm:pt>
    <dgm:pt modelId="{4EFF2BAC-A65F-4136-A06B-3A5F7260CDB9}" type="pres">
      <dgm:prSet presAssocID="{3BD3ECC1-EEF2-4A2E-9DCD-9F88AB6F0DAE}" presName="compNode" presStyleCnt="0"/>
      <dgm:spPr/>
    </dgm:pt>
    <dgm:pt modelId="{F201D176-DAC4-47D7-B3AB-BBC36C88ECB1}" type="pres">
      <dgm:prSet presAssocID="{3BD3ECC1-EEF2-4A2E-9DCD-9F88AB6F0DAE}" presName="iconBgRect" presStyleLbl="bgShp" presStyleIdx="1" presStyleCnt="4"/>
      <dgm:spPr/>
    </dgm:pt>
    <dgm:pt modelId="{5151A471-7936-45DF-8B6E-2727A6218463}" type="pres">
      <dgm:prSet presAssocID="{3BD3ECC1-EEF2-4A2E-9DCD-9F88AB6F0DA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D1D7716-FDAE-4848-8A46-841340ACDFAE}" type="pres">
      <dgm:prSet presAssocID="{3BD3ECC1-EEF2-4A2E-9DCD-9F88AB6F0DAE}" presName="spaceRect" presStyleCnt="0"/>
      <dgm:spPr/>
    </dgm:pt>
    <dgm:pt modelId="{BE61A379-E802-453C-B239-37497CBC3057}" type="pres">
      <dgm:prSet presAssocID="{3BD3ECC1-EEF2-4A2E-9DCD-9F88AB6F0DAE}" presName="textRect" presStyleLbl="revTx" presStyleIdx="1" presStyleCnt="4">
        <dgm:presLayoutVars>
          <dgm:chMax val="1"/>
          <dgm:chPref val="1"/>
        </dgm:presLayoutVars>
      </dgm:prSet>
      <dgm:spPr/>
    </dgm:pt>
    <dgm:pt modelId="{4B4564F9-A2BD-4647-94C5-1581B3B9E45E}" type="pres">
      <dgm:prSet presAssocID="{0631D5E9-E391-4BB4-8A58-296102C3F8CD}" presName="sibTrans" presStyleCnt="0"/>
      <dgm:spPr/>
    </dgm:pt>
    <dgm:pt modelId="{DE3F53C8-EDFE-420D-A440-857EC7F203C8}" type="pres">
      <dgm:prSet presAssocID="{43085C71-F771-4348-90C6-7B44642E01DF}" presName="compNode" presStyleCnt="0"/>
      <dgm:spPr/>
    </dgm:pt>
    <dgm:pt modelId="{6FEA777C-1B18-4719-A74A-EC1BC2F0AB7C}" type="pres">
      <dgm:prSet presAssocID="{43085C71-F771-4348-90C6-7B44642E01DF}" presName="iconBgRect" presStyleLbl="bgShp" presStyleIdx="2" presStyleCnt="4"/>
      <dgm:spPr/>
    </dgm:pt>
    <dgm:pt modelId="{B8D8777E-11AE-4AFA-8DA4-A8B64B38F7FB}" type="pres">
      <dgm:prSet presAssocID="{43085C71-F771-4348-90C6-7B44642E01D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A65BEB4-5132-43AF-9CF6-B4939E53DAA1}" type="pres">
      <dgm:prSet presAssocID="{43085C71-F771-4348-90C6-7B44642E01DF}" presName="spaceRect" presStyleCnt="0"/>
      <dgm:spPr/>
    </dgm:pt>
    <dgm:pt modelId="{52C76E79-26F1-4FB9-A3A2-C9781BB97BA3}" type="pres">
      <dgm:prSet presAssocID="{43085C71-F771-4348-90C6-7B44642E01DF}" presName="textRect" presStyleLbl="revTx" presStyleIdx="2" presStyleCnt="4">
        <dgm:presLayoutVars>
          <dgm:chMax val="1"/>
          <dgm:chPref val="1"/>
        </dgm:presLayoutVars>
      </dgm:prSet>
      <dgm:spPr/>
    </dgm:pt>
    <dgm:pt modelId="{B05DF866-4E7B-40EC-8663-3BB4D924A858}" type="pres">
      <dgm:prSet presAssocID="{21DD80A0-AF87-4AD5-9CFC-3AFD538CE4FA}" presName="sibTrans" presStyleCnt="0"/>
      <dgm:spPr/>
    </dgm:pt>
    <dgm:pt modelId="{9A157695-C6B0-4CC6-A63D-E36D2D4E5903}" type="pres">
      <dgm:prSet presAssocID="{A4594AB1-253B-4659-937B-DCCB7313C5D4}" presName="compNode" presStyleCnt="0"/>
      <dgm:spPr/>
    </dgm:pt>
    <dgm:pt modelId="{0A0DB327-B45F-4A29-8F30-77431744C8F4}" type="pres">
      <dgm:prSet presAssocID="{A4594AB1-253B-4659-937B-DCCB7313C5D4}" presName="iconBgRect" presStyleLbl="bgShp" presStyleIdx="3" presStyleCnt="4"/>
      <dgm:spPr/>
    </dgm:pt>
    <dgm:pt modelId="{6261D099-06E6-47DE-B140-91CD093B6964}" type="pres">
      <dgm:prSet presAssocID="{A4594AB1-253B-4659-937B-DCCB7313C5D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22EA1698-827A-41F6-8668-76205C0953B2}" type="pres">
      <dgm:prSet presAssocID="{A4594AB1-253B-4659-937B-DCCB7313C5D4}" presName="spaceRect" presStyleCnt="0"/>
      <dgm:spPr/>
    </dgm:pt>
    <dgm:pt modelId="{BB4F040D-F780-40FF-B2C6-C55427A07659}" type="pres">
      <dgm:prSet presAssocID="{A4594AB1-253B-4659-937B-DCCB7313C5D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B94711B-9648-4B5F-8D7C-0063161AA2E6}" type="presOf" srcId="{43085C71-F771-4348-90C6-7B44642E01DF}" destId="{52C76E79-26F1-4FB9-A3A2-C9781BB97BA3}" srcOrd="0" destOrd="0" presId="urn:microsoft.com/office/officeart/2018/5/layout/IconCircleLabelList"/>
    <dgm:cxn modelId="{03F19D5D-AA08-496B-81A5-FFC5FC47EAC7}" srcId="{992114E4-1B64-46AF-969A-A12F59DC4AA0}" destId="{A4594AB1-253B-4659-937B-DCCB7313C5D4}" srcOrd="3" destOrd="0" parTransId="{40D7A8B2-E4D1-40DF-BB39-10625E76CB6A}" sibTransId="{B0CEB7A8-65A9-4263-B255-289BEE07DCE2}"/>
    <dgm:cxn modelId="{6877DF69-830C-48DD-9923-47317A0F36C6}" srcId="{992114E4-1B64-46AF-969A-A12F59DC4AA0}" destId="{3BD3ECC1-EEF2-4A2E-9DCD-9F88AB6F0DAE}" srcOrd="1" destOrd="0" parTransId="{E225D1C3-8200-4571-801F-9746C4EEADF8}" sibTransId="{0631D5E9-E391-4BB4-8A58-296102C3F8CD}"/>
    <dgm:cxn modelId="{4383316D-3552-424C-B2C0-4E1165245FEE}" type="presOf" srcId="{043EDE14-E323-4BBC-A334-52C2DB474D01}" destId="{7C0DC8F5-5A41-4AF7-8E5F-27EBBA9EAECB}" srcOrd="0" destOrd="0" presId="urn:microsoft.com/office/officeart/2018/5/layout/IconCircleLabelList"/>
    <dgm:cxn modelId="{BF95AE8A-2568-4046-B413-D9F83FA5A4EE}" srcId="{992114E4-1B64-46AF-969A-A12F59DC4AA0}" destId="{043EDE14-E323-4BBC-A334-52C2DB474D01}" srcOrd="0" destOrd="0" parTransId="{7916A682-EC39-4128-97A0-C320A6DA2433}" sibTransId="{67B68934-4675-4825-BA3E-D54B8BA0A55A}"/>
    <dgm:cxn modelId="{6D92B7E1-5FFD-43A4-95C1-D3EB6A499725}" srcId="{992114E4-1B64-46AF-969A-A12F59DC4AA0}" destId="{43085C71-F771-4348-90C6-7B44642E01DF}" srcOrd="2" destOrd="0" parTransId="{FB3FABDC-9EB7-42E1-84C8-27066AAEE78B}" sibTransId="{21DD80A0-AF87-4AD5-9CFC-3AFD538CE4FA}"/>
    <dgm:cxn modelId="{583932E6-4B0D-479A-91E2-4CD14C9A2B28}" type="presOf" srcId="{992114E4-1B64-46AF-969A-A12F59DC4AA0}" destId="{8B83BA3C-7E33-49CA-A81B-154F98B91788}" srcOrd="0" destOrd="0" presId="urn:microsoft.com/office/officeart/2018/5/layout/IconCircleLabelList"/>
    <dgm:cxn modelId="{302115FF-4A0D-48F9-BCA0-3A6AD103327C}" type="presOf" srcId="{3BD3ECC1-EEF2-4A2E-9DCD-9F88AB6F0DAE}" destId="{BE61A379-E802-453C-B239-37497CBC3057}" srcOrd="0" destOrd="0" presId="urn:microsoft.com/office/officeart/2018/5/layout/IconCircleLabelList"/>
    <dgm:cxn modelId="{7819A1FF-0A39-4C52-98BF-A2271BDDEB7A}" type="presOf" srcId="{A4594AB1-253B-4659-937B-DCCB7313C5D4}" destId="{BB4F040D-F780-40FF-B2C6-C55427A07659}" srcOrd="0" destOrd="0" presId="urn:microsoft.com/office/officeart/2018/5/layout/IconCircleLabelList"/>
    <dgm:cxn modelId="{281C1230-1163-4056-9DA1-732E1B620D8B}" type="presParOf" srcId="{8B83BA3C-7E33-49CA-A81B-154F98B91788}" destId="{1D3F1E90-0DFF-4ADB-A50B-A5AC32C2EC44}" srcOrd="0" destOrd="0" presId="urn:microsoft.com/office/officeart/2018/5/layout/IconCircleLabelList"/>
    <dgm:cxn modelId="{31B683A5-2356-48F7-8766-DB22A03A2069}" type="presParOf" srcId="{1D3F1E90-0DFF-4ADB-A50B-A5AC32C2EC44}" destId="{8943AA7D-A636-481E-9772-FD381A9EB670}" srcOrd="0" destOrd="0" presId="urn:microsoft.com/office/officeart/2018/5/layout/IconCircleLabelList"/>
    <dgm:cxn modelId="{D4C15A1D-0CF7-41DE-9050-9FCE1EB40FDD}" type="presParOf" srcId="{1D3F1E90-0DFF-4ADB-A50B-A5AC32C2EC44}" destId="{F6D8FC00-7914-4828-9601-C9402B99AE48}" srcOrd="1" destOrd="0" presId="urn:microsoft.com/office/officeart/2018/5/layout/IconCircleLabelList"/>
    <dgm:cxn modelId="{0D2F20A1-A6F6-4F3A-8DDF-1D2DF05C39D5}" type="presParOf" srcId="{1D3F1E90-0DFF-4ADB-A50B-A5AC32C2EC44}" destId="{95469E78-EC55-48C8-B0AD-ADD7039A774E}" srcOrd="2" destOrd="0" presId="urn:microsoft.com/office/officeart/2018/5/layout/IconCircleLabelList"/>
    <dgm:cxn modelId="{B36443FC-54FA-4D98-84E8-79B459CF1F8E}" type="presParOf" srcId="{1D3F1E90-0DFF-4ADB-A50B-A5AC32C2EC44}" destId="{7C0DC8F5-5A41-4AF7-8E5F-27EBBA9EAECB}" srcOrd="3" destOrd="0" presId="urn:microsoft.com/office/officeart/2018/5/layout/IconCircleLabelList"/>
    <dgm:cxn modelId="{4D7DD16A-9D19-43C6-AC85-53C6DCE6604D}" type="presParOf" srcId="{8B83BA3C-7E33-49CA-A81B-154F98B91788}" destId="{0E67EF22-D9BE-4B0A-ADB6-6C3525E11E37}" srcOrd="1" destOrd="0" presId="urn:microsoft.com/office/officeart/2018/5/layout/IconCircleLabelList"/>
    <dgm:cxn modelId="{B6EAACDF-71EB-4122-B08A-4C21A1ACA472}" type="presParOf" srcId="{8B83BA3C-7E33-49CA-A81B-154F98B91788}" destId="{4EFF2BAC-A65F-4136-A06B-3A5F7260CDB9}" srcOrd="2" destOrd="0" presId="urn:microsoft.com/office/officeart/2018/5/layout/IconCircleLabelList"/>
    <dgm:cxn modelId="{9BAE896F-21F0-4DB4-8086-2F0F331F8892}" type="presParOf" srcId="{4EFF2BAC-A65F-4136-A06B-3A5F7260CDB9}" destId="{F201D176-DAC4-47D7-B3AB-BBC36C88ECB1}" srcOrd="0" destOrd="0" presId="urn:microsoft.com/office/officeart/2018/5/layout/IconCircleLabelList"/>
    <dgm:cxn modelId="{2EC7D51B-CD54-49A1-9284-2EC0B52683AE}" type="presParOf" srcId="{4EFF2BAC-A65F-4136-A06B-3A5F7260CDB9}" destId="{5151A471-7936-45DF-8B6E-2727A6218463}" srcOrd="1" destOrd="0" presId="urn:microsoft.com/office/officeart/2018/5/layout/IconCircleLabelList"/>
    <dgm:cxn modelId="{8378D819-C064-4E7E-B660-D630A37E465A}" type="presParOf" srcId="{4EFF2BAC-A65F-4136-A06B-3A5F7260CDB9}" destId="{BD1D7716-FDAE-4848-8A46-841340ACDFAE}" srcOrd="2" destOrd="0" presId="urn:microsoft.com/office/officeart/2018/5/layout/IconCircleLabelList"/>
    <dgm:cxn modelId="{5F6E5284-3C20-4274-81EF-0F3B607C012C}" type="presParOf" srcId="{4EFF2BAC-A65F-4136-A06B-3A5F7260CDB9}" destId="{BE61A379-E802-453C-B239-37497CBC3057}" srcOrd="3" destOrd="0" presId="urn:microsoft.com/office/officeart/2018/5/layout/IconCircleLabelList"/>
    <dgm:cxn modelId="{3382540A-D964-47F9-BBD4-0B2EC99EAF02}" type="presParOf" srcId="{8B83BA3C-7E33-49CA-A81B-154F98B91788}" destId="{4B4564F9-A2BD-4647-94C5-1581B3B9E45E}" srcOrd="3" destOrd="0" presId="urn:microsoft.com/office/officeart/2018/5/layout/IconCircleLabelList"/>
    <dgm:cxn modelId="{C4BA2E42-4BCA-4423-981F-89A306D21FAE}" type="presParOf" srcId="{8B83BA3C-7E33-49CA-A81B-154F98B91788}" destId="{DE3F53C8-EDFE-420D-A440-857EC7F203C8}" srcOrd="4" destOrd="0" presId="urn:microsoft.com/office/officeart/2018/5/layout/IconCircleLabelList"/>
    <dgm:cxn modelId="{BADEE16F-CAF6-44F4-A69C-16C6DAC74132}" type="presParOf" srcId="{DE3F53C8-EDFE-420D-A440-857EC7F203C8}" destId="{6FEA777C-1B18-4719-A74A-EC1BC2F0AB7C}" srcOrd="0" destOrd="0" presId="urn:microsoft.com/office/officeart/2018/5/layout/IconCircleLabelList"/>
    <dgm:cxn modelId="{790D20C6-09BC-4884-9309-7C6D5E4BC075}" type="presParOf" srcId="{DE3F53C8-EDFE-420D-A440-857EC7F203C8}" destId="{B8D8777E-11AE-4AFA-8DA4-A8B64B38F7FB}" srcOrd="1" destOrd="0" presId="urn:microsoft.com/office/officeart/2018/5/layout/IconCircleLabelList"/>
    <dgm:cxn modelId="{64FF2977-A0C7-4037-9D53-6045C63277A3}" type="presParOf" srcId="{DE3F53C8-EDFE-420D-A440-857EC7F203C8}" destId="{DA65BEB4-5132-43AF-9CF6-B4939E53DAA1}" srcOrd="2" destOrd="0" presId="urn:microsoft.com/office/officeart/2018/5/layout/IconCircleLabelList"/>
    <dgm:cxn modelId="{A668B60F-E768-4006-AC86-9BBA2D2334E3}" type="presParOf" srcId="{DE3F53C8-EDFE-420D-A440-857EC7F203C8}" destId="{52C76E79-26F1-4FB9-A3A2-C9781BB97BA3}" srcOrd="3" destOrd="0" presId="urn:microsoft.com/office/officeart/2018/5/layout/IconCircleLabelList"/>
    <dgm:cxn modelId="{EA953008-51A8-4BE7-9C39-4718CDB5673A}" type="presParOf" srcId="{8B83BA3C-7E33-49CA-A81B-154F98B91788}" destId="{B05DF866-4E7B-40EC-8663-3BB4D924A858}" srcOrd="5" destOrd="0" presId="urn:microsoft.com/office/officeart/2018/5/layout/IconCircleLabelList"/>
    <dgm:cxn modelId="{B120E44A-A695-41E2-98F8-8A203389431B}" type="presParOf" srcId="{8B83BA3C-7E33-49CA-A81B-154F98B91788}" destId="{9A157695-C6B0-4CC6-A63D-E36D2D4E5903}" srcOrd="6" destOrd="0" presId="urn:microsoft.com/office/officeart/2018/5/layout/IconCircleLabelList"/>
    <dgm:cxn modelId="{4D8F6C93-B8EC-4010-B63B-AC06C8D4D36B}" type="presParOf" srcId="{9A157695-C6B0-4CC6-A63D-E36D2D4E5903}" destId="{0A0DB327-B45F-4A29-8F30-77431744C8F4}" srcOrd="0" destOrd="0" presId="urn:microsoft.com/office/officeart/2018/5/layout/IconCircleLabelList"/>
    <dgm:cxn modelId="{567893BC-D485-4FAD-9CEF-285DB04DD8E4}" type="presParOf" srcId="{9A157695-C6B0-4CC6-A63D-E36D2D4E5903}" destId="{6261D099-06E6-47DE-B140-91CD093B6964}" srcOrd="1" destOrd="0" presId="urn:microsoft.com/office/officeart/2018/5/layout/IconCircleLabelList"/>
    <dgm:cxn modelId="{812C8843-9477-4AA6-B4B7-9CDE0275E766}" type="presParOf" srcId="{9A157695-C6B0-4CC6-A63D-E36D2D4E5903}" destId="{22EA1698-827A-41F6-8668-76205C0953B2}" srcOrd="2" destOrd="0" presId="urn:microsoft.com/office/officeart/2018/5/layout/IconCircleLabelList"/>
    <dgm:cxn modelId="{D74D5234-62B7-4429-A22F-4AE6BFCE14EB}" type="presParOf" srcId="{9A157695-C6B0-4CC6-A63D-E36D2D4E5903}" destId="{BB4F040D-F780-40FF-B2C6-C55427A0765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30C18-A276-48A3-AA78-0D09E186F4BB}">
      <dsp:nvSpPr>
        <dsp:cNvPr id="0" name=""/>
        <dsp:cNvSpPr/>
      </dsp:nvSpPr>
      <dsp:spPr>
        <a:xfrm>
          <a:off x="0" y="610"/>
          <a:ext cx="5715000" cy="5131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6C935-651A-41E4-9EBC-755279A49E30}">
      <dsp:nvSpPr>
        <dsp:cNvPr id="0" name=""/>
        <dsp:cNvSpPr/>
      </dsp:nvSpPr>
      <dsp:spPr>
        <a:xfrm>
          <a:off x="155239" y="116077"/>
          <a:ext cx="282252" cy="282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BC6CD5-52E5-4938-A658-AC6F70E3CCCF}">
      <dsp:nvSpPr>
        <dsp:cNvPr id="0" name=""/>
        <dsp:cNvSpPr/>
      </dsp:nvSpPr>
      <dsp:spPr>
        <a:xfrm>
          <a:off x="592730" y="610"/>
          <a:ext cx="5122269" cy="513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12" tIns="54312" rIns="54312" bIns="5431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Project Focus</a:t>
          </a:r>
        </a:p>
      </dsp:txBody>
      <dsp:txXfrm>
        <a:off x="592730" y="610"/>
        <a:ext cx="5122269" cy="513186"/>
      </dsp:txXfrm>
    </dsp:sp>
    <dsp:sp modelId="{B7C1F06C-1ADA-4771-B297-91F04F4437E9}">
      <dsp:nvSpPr>
        <dsp:cNvPr id="0" name=""/>
        <dsp:cNvSpPr/>
      </dsp:nvSpPr>
      <dsp:spPr>
        <a:xfrm>
          <a:off x="0" y="642094"/>
          <a:ext cx="5715000" cy="5131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7D9AD0-8D0A-457C-B7B0-15106C9F8E11}">
      <dsp:nvSpPr>
        <dsp:cNvPr id="0" name=""/>
        <dsp:cNvSpPr/>
      </dsp:nvSpPr>
      <dsp:spPr>
        <a:xfrm>
          <a:off x="155239" y="757561"/>
          <a:ext cx="282252" cy="282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E457F-1662-4F06-BCE8-FF8D599BB951}">
      <dsp:nvSpPr>
        <dsp:cNvPr id="0" name=""/>
        <dsp:cNvSpPr/>
      </dsp:nvSpPr>
      <dsp:spPr>
        <a:xfrm>
          <a:off x="592730" y="642094"/>
          <a:ext cx="2571750" cy="513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12" tIns="54312" rIns="54312" bIns="5431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Where we started, and how we landed on this topic</a:t>
          </a:r>
        </a:p>
      </dsp:txBody>
      <dsp:txXfrm>
        <a:off x="592730" y="642094"/>
        <a:ext cx="2571750" cy="513186"/>
      </dsp:txXfrm>
    </dsp:sp>
    <dsp:sp modelId="{88B37C02-BE69-4237-9CCF-80825E426E5D}">
      <dsp:nvSpPr>
        <dsp:cNvPr id="0" name=""/>
        <dsp:cNvSpPr/>
      </dsp:nvSpPr>
      <dsp:spPr>
        <a:xfrm>
          <a:off x="3386949" y="642094"/>
          <a:ext cx="2105581" cy="513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12" tIns="54312" rIns="54312" bIns="5431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Videogames, Movie Franchise, etc.</a:t>
          </a:r>
        </a:p>
      </dsp:txBody>
      <dsp:txXfrm>
        <a:off x="3386949" y="642094"/>
        <a:ext cx="2105581" cy="513186"/>
      </dsp:txXfrm>
    </dsp:sp>
    <dsp:sp modelId="{BA3C3E94-5D9E-4B61-94C4-93D65FBA7198}">
      <dsp:nvSpPr>
        <dsp:cNvPr id="0" name=""/>
        <dsp:cNvSpPr/>
      </dsp:nvSpPr>
      <dsp:spPr>
        <a:xfrm>
          <a:off x="0" y="1283578"/>
          <a:ext cx="5715000" cy="51318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F62447-19BF-4206-B53A-5ACA2E21C408}">
      <dsp:nvSpPr>
        <dsp:cNvPr id="0" name=""/>
        <dsp:cNvSpPr/>
      </dsp:nvSpPr>
      <dsp:spPr>
        <a:xfrm>
          <a:off x="155239" y="1399045"/>
          <a:ext cx="282252" cy="282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1BD75F-0BA1-4CF7-8863-5DAD5023C0B1}">
      <dsp:nvSpPr>
        <dsp:cNvPr id="0" name=""/>
        <dsp:cNvSpPr/>
      </dsp:nvSpPr>
      <dsp:spPr>
        <a:xfrm>
          <a:off x="592730" y="1283578"/>
          <a:ext cx="5122269" cy="513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12" tIns="54312" rIns="54312" bIns="5431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Data sources</a:t>
          </a:r>
        </a:p>
      </dsp:txBody>
      <dsp:txXfrm>
        <a:off x="592730" y="1283578"/>
        <a:ext cx="5122269" cy="513186"/>
      </dsp:txXfrm>
    </dsp:sp>
    <dsp:sp modelId="{13D1E6F8-2D5F-4DC9-98D7-ADDD04D9970B}">
      <dsp:nvSpPr>
        <dsp:cNvPr id="0" name=""/>
        <dsp:cNvSpPr/>
      </dsp:nvSpPr>
      <dsp:spPr>
        <a:xfrm>
          <a:off x="0" y="1925061"/>
          <a:ext cx="5715000" cy="51318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AEB1E7-21A5-404C-B124-2B641AC94031}">
      <dsp:nvSpPr>
        <dsp:cNvPr id="0" name=""/>
        <dsp:cNvSpPr/>
      </dsp:nvSpPr>
      <dsp:spPr>
        <a:xfrm>
          <a:off x="155239" y="2040528"/>
          <a:ext cx="282252" cy="2822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21B4F-925D-422D-8AD6-DD2185B357E8}">
      <dsp:nvSpPr>
        <dsp:cNvPr id="0" name=""/>
        <dsp:cNvSpPr/>
      </dsp:nvSpPr>
      <dsp:spPr>
        <a:xfrm>
          <a:off x="592730" y="1925061"/>
          <a:ext cx="2571750" cy="513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12" tIns="54312" rIns="54312" bIns="5431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Notebook</a:t>
          </a:r>
        </a:p>
      </dsp:txBody>
      <dsp:txXfrm>
        <a:off x="592730" y="1925061"/>
        <a:ext cx="2571750" cy="513186"/>
      </dsp:txXfrm>
    </dsp:sp>
    <dsp:sp modelId="{E3BC4945-0FA7-4370-A635-643B4C4E37C8}">
      <dsp:nvSpPr>
        <dsp:cNvPr id="0" name=""/>
        <dsp:cNvSpPr/>
      </dsp:nvSpPr>
      <dsp:spPr>
        <a:xfrm>
          <a:off x="3508418" y="1925061"/>
          <a:ext cx="1862644" cy="513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12" tIns="54312" rIns="54312" bIns="5431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Jupyter, Tableau, Google Collab </a:t>
          </a:r>
        </a:p>
      </dsp:txBody>
      <dsp:txXfrm>
        <a:off x="3508418" y="1925061"/>
        <a:ext cx="1862644" cy="513186"/>
      </dsp:txXfrm>
    </dsp:sp>
    <dsp:sp modelId="{32DA564C-43D3-4D22-BE7E-73AB472025F7}">
      <dsp:nvSpPr>
        <dsp:cNvPr id="0" name=""/>
        <dsp:cNvSpPr/>
      </dsp:nvSpPr>
      <dsp:spPr>
        <a:xfrm>
          <a:off x="0" y="2566545"/>
          <a:ext cx="5715000" cy="51318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170E1-F3F1-4738-A0E7-5030704B22B9}">
      <dsp:nvSpPr>
        <dsp:cNvPr id="0" name=""/>
        <dsp:cNvSpPr/>
      </dsp:nvSpPr>
      <dsp:spPr>
        <a:xfrm>
          <a:off x="155239" y="2682012"/>
          <a:ext cx="282252" cy="28225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77C25-1599-4A5A-BE60-7B3847839328}">
      <dsp:nvSpPr>
        <dsp:cNvPr id="0" name=""/>
        <dsp:cNvSpPr/>
      </dsp:nvSpPr>
      <dsp:spPr>
        <a:xfrm>
          <a:off x="592730" y="2566545"/>
          <a:ext cx="5122269" cy="513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12" tIns="54312" rIns="54312" bIns="5431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Visualizations/Models </a:t>
          </a:r>
        </a:p>
      </dsp:txBody>
      <dsp:txXfrm>
        <a:off x="592730" y="2566545"/>
        <a:ext cx="5122269" cy="513186"/>
      </dsp:txXfrm>
    </dsp:sp>
    <dsp:sp modelId="{0B823462-7BEC-4D2D-B2ED-11DCF7AC7340}">
      <dsp:nvSpPr>
        <dsp:cNvPr id="0" name=""/>
        <dsp:cNvSpPr/>
      </dsp:nvSpPr>
      <dsp:spPr>
        <a:xfrm>
          <a:off x="0" y="3208028"/>
          <a:ext cx="5715000" cy="5131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4880A-4AE7-4141-85A6-99BD91BA92C9}">
      <dsp:nvSpPr>
        <dsp:cNvPr id="0" name=""/>
        <dsp:cNvSpPr/>
      </dsp:nvSpPr>
      <dsp:spPr>
        <a:xfrm>
          <a:off x="155239" y="3323496"/>
          <a:ext cx="282252" cy="28225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1BFF0-5F83-4165-8738-022020584C07}">
      <dsp:nvSpPr>
        <dsp:cNvPr id="0" name=""/>
        <dsp:cNvSpPr/>
      </dsp:nvSpPr>
      <dsp:spPr>
        <a:xfrm>
          <a:off x="592730" y="3208028"/>
          <a:ext cx="5122269" cy="513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12" tIns="54312" rIns="54312" bIns="5431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Results/So what?</a:t>
          </a:r>
        </a:p>
      </dsp:txBody>
      <dsp:txXfrm>
        <a:off x="592730" y="3208028"/>
        <a:ext cx="5122269" cy="513186"/>
      </dsp:txXfrm>
    </dsp:sp>
    <dsp:sp modelId="{CB0B8B83-D061-4434-B1D9-CAC5FA623DB5}">
      <dsp:nvSpPr>
        <dsp:cNvPr id="0" name=""/>
        <dsp:cNvSpPr/>
      </dsp:nvSpPr>
      <dsp:spPr>
        <a:xfrm>
          <a:off x="0" y="3849512"/>
          <a:ext cx="5715000" cy="5131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F36346-F5D3-4C42-92D6-E744A5968C82}">
      <dsp:nvSpPr>
        <dsp:cNvPr id="0" name=""/>
        <dsp:cNvSpPr/>
      </dsp:nvSpPr>
      <dsp:spPr>
        <a:xfrm>
          <a:off x="155239" y="3964979"/>
          <a:ext cx="282252" cy="28225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AA5604-17D9-4954-99AD-6F02537F9B94}">
      <dsp:nvSpPr>
        <dsp:cNvPr id="0" name=""/>
        <dsp:cNvSpPr/>
      </dsp:nvSpPr>
      <dsp:spPr>
        <a:xfrm>
          <a:off x="592730" y="3849512"/>
          <a:ext cx="5122269" cy="513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12" tIns="54312" rIns="54312" bIns="5431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Limitations</a:t>
          </a:r>
        </a:p>
      </dsp:txBody>
      <dsp:txXfrm>
        <a:off x="592730" y="3849512"/>
        <a:ext cx="5122269" cy="513186"/>
      </dsp:txXfrm>
    </dsp:sp>
    <dsp:sp modelId="{9CF75203-5B16-4379-B095-36E8F702AFDF}">
      <dsp:nvSpPr>
        <dsp:cNvPr id="0" name=""/>
        <dsp:cNvSpPr/>
      </dsp:nvSpPr>
      <dsp:spPr>
        <a:xfrm>
          <a:off x="0" y="4491607"/>
          <a:ext cx="5715000" cy="51318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ADFA7D-FABC-4F74-BBDD-60B429FA4DC5}">
      <dsp:nvSpPr>
        <dsp:cNvPr id="0" name=""/>
        <dsp:cNvSpPr/>
      </dsp:nvSpPr>
      <dsp:spPr>
        <a:xfrm>
          <a:off x="155239" y="4606463"/>
          <a:ext cx="282252" cy="282252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D78D1-FB1E-438E-B9FE-364A08FF38E1}">
      <dsp:nvSpPr>
        <dsp:cNvPr id="0" name=""/>
        <dsp:cNvSpPr/>
      </dsp:nvSpPr>
      <dsp:spPr>
        <a:xfrm>
          <a:off x="592730" y="4490996"/>
          <a:ext cx="5122269" cy="513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312" tIns="54312" rIns="54312" bIns="54312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Questions</a:t>
          </a:r>
        </a:p>
      </dsp:txBody>
      <dsp:txXfrm>
        <a:off x="592730" y="4490996"/>
        <a:ext cx="5122269" cy="5131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254F5-593F-490C-9E45-EB2F3DB5DA3B}">
      <dsp:nvSpPr>
        <dsp:cNvPr id="0" name=""/>
        <dsp:cNvSpPr/>
      </dsp:nvSpPr>
      <dsp:spPr>
        <a:xfrm>
          <a:off x="0" y="37658"/>
          <a:ext cx="6117335" cy="11056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Initially started with looking at Videogames</a:t>
          </a:r>
        </a:p>
      </dsp:txBody>
      <dsp:txXfrm>
        <a:off x="53973" y="91631"/>
        <a:ext cx="6009389" cy="997704"/>
      </dsp:txXfrm>
    </dsp:sp>
    <dsp:sp modelId="{16A979D0-1C31-481B-B131-3D4ACD4A5E8F}">
      <dsp:nvSpPr>
        <dsp:cNvPr id="0" name=""/>
        <dsp:cNvSpPr/>
      </dsp:nvSpPr>
      <dsp:spPr>
        <a:xfrm>
          <a:off x="0" y="1143308"/>
          <a:ext cx="6117335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22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Developer/Publisher/Genre</a:t>
          </a:r>
        </a:p>
      </dsp:txBody>
      <dsp:txXfrm>
        <a:off x="0" y="1143308"/>
        <a:ext cx="6117335" cy="347760"/>
      </dsp:txXfrm>
    </dsp:sp>
    <dsp:sp modelId="{6C701330-A76B-4272-BC03-E3C99C76DBFC}">
      <dsp:nvSpPr>
        <dsp:cNvPr id="0" name=""/>
        <dsp:cNvSpPr/>
      </dsp:nvSpPr>
      <dsp:spPr>
        <a:xfrm>
          <a:off x="0" y="1491068"/>
          <a:ext cx="6117335" cy="1105650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Then we began exploring potential movie franchises (Fast and Furious, James Bond, Star Wars, etc.)</a:t>
          </a:r>
        </a:p>
      </dsp:txBody>
      <dsp:txXfrm>
        <a:off x="53973" y="1545041"/>
        <a:ext cx="6009389" cy="997704"/>
      </dsp:txXfrm>
    </dsp:sp>
    <dsp:sp modelId="{4876078D-4693-4050-8992-36DF0AD512A1}">
      <dsp:nvSpPr>
        <dsp:cNvPr id="0" name=""/>
        <dsp:cNvSpPr/>
      </dsp:nvSpPr>
      <dsp:spPr>
        <a:xfrm>
          <a:off x="0" y="2596718"/>
          <a:ext cx="6117335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22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Franchise performance</a:t>
          </a:r>
        </a:p>
      </dsp:txBody>
      <dsp:txXfrm>
        <a:off x="0" y="2596718"/>
        <a:ext cx="6117335" cy="347760"/>
      </dsp:txXfrm>
    </dsp:sp>
    <dsp:sp modelId="{020BDE13-CECB-42A3-8DCA-CEF25FA87B50}">
      <dsp:nvSpPr>
        <dsp:cNvPr id="0" name=""/>
        <dsp:cNvSpPr/>
      </dsp:nvSpPr>
      <dsp:spPr>
        <a:xfrm>
          <a:off x="0" y="2944478"/>
          <a:ext cx="6117335" cy="1105650"/>
        </a:xfrm>
        <a:prstGeom prst="round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Finally, we landed on Marvel/DC – Good/Bad</a:t>
          </a:r>
        </a:p>
      </dsp:txBody>
      <dsp:txXfrm>
        <a:off x="53973" y="2998451"/>
        <a:ext cx="6009389" cy="997704"/>
      </dsp:txXfrm>
    </dsp:sp>
    <dsp:sp modelId="{00E55166-4C1F-4838-A255-3672105548D3}">
      <dsp:nvSpPr>
        <dsp:cNvPr id="0" name=""/>
        <dsp:cNvSpPr/>
      </dsp:nvSpPr>
      <dsp:spPr>
        <a:xfrm>
          <a:off x="0" y="4050128"/>
          <a:ext cx="6117335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22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Characteristics define morality?</a:t>
          </a:r>
        </a:p>
      </dsp:txBody>
      <dsp:txXfrm>
        <a:off x="0" y="4050128"/>
        <a:ext cx="6117335" cy="3477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254F5-593F-490C-9E45-EB2F3DB5DA3B}">
      <dsp:nvSpPr>
        <dsp:cNvPr id="0" name=""/>
        <dsp:cNvSpPr/>
      </dsp:nvSpPr>
      <dsp:spPr>
        <a:xfrm>
          <a:off x="0" y="37658"/>
          <a:ext cx="6117335" cy="11056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Initially started with looking at Videogames</a:t>
          </a:r>
        </a:p>
      </dsp:txBody>
      <dsp:txXfrm>
        <a:off x="53973" y="91631"/>
        <a:ext cx="6009389" cy="997704"/>
      </dsp:txXfrm>
    </dsp:sp>
    <dsp:sp modelId="{16A979D0-1C31-481B-B131-3D4ACD4A5E8F}">
      <dsp:nvSpPr>
        <dsp:cNvPr id="0" name=""/>
        <dsp:cNvSpPr/>
      </dsp:nvSpPr>
      <dsp:spPr>
        <a:xfrm>
          <a:off x="0" y="1143308"/>
          <a:ext cx="6117335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22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Developer/Publisher/Genre</a:t>
          </a:r>
        </a:p>
      </dsp:txBody>
      <dsp:txXfrm>
        <a:off x="0" y="1143308"/>
        <a:ext cx="6117335" cy="347760"/>
      </dsp:txXfrm>
    </dsp:sp>
    <dsp:sp modelId="{6C701330-A76B-4272-BC03-E3C99C76DBFC}">
      <dsp:nvSpPr>
        <dsp:cNvPr id="0" name=""/>
        <dsp:cNvSpPr/>
      </dsp:nvSpPr>
      <dsp:spPr>
        <a:xfrm>
          <a:off x="0" y="1491068"/>
          <a:ext cx="6117335" cy="1105650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Then we began exploring potential movie franchises (Fast and Furious, James Bond, Star Wars, etc.)</a:t>
          </a:r>
        </a:p>
      </dsp:txBody>
      <dsp:txXfrm>
        <a:off x="53973" y="1545041"/>
        <a:ext cx="6009389" cy="997704"/>
      </dsp:txXfrm>
    </dsp:sp>
    <dsp:sp modelId="{4876078D-4693-4050-8992-36DF0AD512A1}">
      <dsp:nvSpPr>
        <dsp:cNvPr id="0" name=""/>
        <dsp:cNvSpPr/>
      </dsp:nvSpPr>
      <dsp:spPr>
        <a:xfrm>
          <a:off x="0" y="2596718"/>
          <a:ext cx="6117335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22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Franchise performance</a:t>
          </a:r>
        </a:p>
      </dsp:txBody>
      <dsp:txXfrm>
        <a:off x="0" y="2596718"/>
        <a:ext cx="6117335" cy="347760"/>
      </dsp:txXfrm>
    </dsp:sp>
    <dsp:sp modelId="{020BDE13-CECB-42A3-8DCA-CEF25FA87B50}">
      <dsp:nvSpPr>
        <dsp:cNvPr id="0" name=""/>
        <dsp:cNvSpPr/>
      </dsp:nvSpPr>
      <dsp:spPr>
        <a:xfrm>
          <a:off x="0" y="2944478"/>
          <a:ext cx="6117335" cy="1105650"/>
        </a:xfrm>
        <a:prstGeom prst="round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Finally, we landed on Marvel/DC – Good/Bad</a:t>
          </a:r>
        </a:p>
      </dsp:txBody>
      <dsp:txXfrm>
        <a:off x="53973" y="2998451"/>
        <a:ext cx="6009389" cy="997704"/>
      </dsp:txXfrm>
    </dsp:sp>
    <dsp:sp modelId="{00E55166-4C1F-4838-A255-3672105548D3}">
      <dsp:nvSpPr>
        <dsp:cNvPr id="0" name=""/>
        <dsp:cNvSpPr/>
      </dsp:nvSpPr>
      <dsp:spPr>
        <a:xfrm>
          <a:off x="0" y="4050128"/>
          <a:ext cx="6117335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22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Characteristics define morality?</a:t>
          </a:r>
        </a:p>
      </dsp:txBody>
      <dsp:txXfrm>
        <a:off x="0" y="4050128"/>
        <a:ext cx="6117335" cy="3477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254F5-593F-490C-9E45-EB2F3DB5DA3B}">
      <dsp:nvSpPr>
        <dsp:cNvPr id="0" name=""/>
        <dsp:cNvSpPr/>
      </dsp:nvSpPr>
      <dsp:spPr>
        <a:xfrm>
          <a:off x="0" y="37658"/>
          <a:ext cx="6117335" cy="11056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Initially started with looking at Videogames</a:t>
          </a:r>
        </a:p>
      </dsp:txBody>
      <dsp:txXfrm>
        <a:off x="53973" y="91631"/>
        <a:ext cx="6009389" cy="997704"/>
      </dsp:txXfrm>
    </dsp:sp>
    <dsp:sp modelId="{16A979D0-1C31-481B-B131-3D4ACD4A5E8F}">
      <dsp:nvSpPr>
        <dsp:cNvPr id="0" name=""/>
        <dsp:cNvSpPr/>
      </dsp:nvSpPr>
      <dsp:spPr>
        <a:xfrm>
          <a:off x="0" y="1143308"/>
          <a:ext cx="6117335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22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Developer/Publisher/Genre</a:t>
          </a:r>
        </a:p>
      </dsp:txBody>
      <dsp:txXfrm>
        <a:off x="0" y="1143308"/>
        <a:ext cx="6117335" cy="347760"/>
      </dsp:txXfrm>
    </dsp:sp>
    <dsp:sp modelId="{6C701330-A76B-4272-BC03-E3C99C76DBFC}">
      <dsp:nvSpPr>
        <dsp:cNvPr id="0" name=""/>
        <dsp:cNvSpPr/>
      </dsp:nvSpPr>
      <dsp:spPr>
        <a:xfrm>
          <a:off x="0" y="1491068"/>
          <a:ext cx="6117335" cy="1105650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Then we began exploring potential movie franchises (Fast and Furious, James Bond, Star Wars, etc.)</a:t>
          </a:r>
        </a:p>
      </dsp:txBody>
      <dsp:txXfrm>
        <a:off x="53973" y="1545041"/>
        <a:ext cx="6009389" cy="997704"/>
      </dsp:txXfrm>
    </dsp:sp>
    <dsp:sp modelId="{4876078D-4693-4050-8992-36DF0AD512A1}">
      <dsp:nvSpPr>
        <dsp:cNvPr id="0" name=""/>
        <dsp:cNvSpPr/>
      </dsp:nvSpPr>
      <dsp:spPr>
        <a:xfrm>
          <a:off x="0" y="2596718"/>
          <a:ext cx="6117335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22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Franchise performance</a:t>
          </a:r>
        </a:p>
      </dsp:txBody>
      <dsp:txXfrm>
        <a:off x="0" y="2596718"/>
        <a:ext cx="6117335" cy="347760"/>
      </dsp:txXfrm>
    </dsp:sp>
    <dsp:sp modelId="{020BDE13-CECB-42A3-8DCA-CEF25FA87B50}">
      <dsp:nvSpPr>
        <dsp:cNvPr id="0" name=""/>
        <dsp:cNvSpPr/>
      </dsp:nvSpPr>
      <dsp:spPr>
        <a:xfrm>
          <a:off x="0" y="2944478"/>
          <a:ext cx="6117335" cy="1105650"/>
        </a:xfrm>
        <a:prstGeom prst="round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Finally, we landed on Marvel/DC – Good/Bad</a:t>
          </a:r>
        </a:p>
      </dsp:txBody>
      <dsp:txXfrm>
        <a:off x="53973" y="2998451"/>
        <a:ext cx="6009389" cy="997704"/>
      </dsp:txXfrm>
    </dsp:sp>
    <dsp:sp modelId="{00E55166-4C1F-4838-A255-3672105548D3}">
      <dsp:nvSpPr>
        <dsp:cNvPr id="0" name=""/>
        <dsp:cNvSpPr/>
      </dsp:nvSpPr>
      <dsp:spPr>
        <a:xfrm>
          <a:off x="0" y="4050128"/>
          <a:ext cx="6117335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225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Characteristics define morality?</a:t>
          </a:r>
        </a:p>
      </dsp:txBody>
      <dsp:txXfrm>
        <a:off x="0" y="4050128"/>
        <a:ext cx="6117335" cy="3477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88635-5FE5-48AD-8B34-9C4A7DC44A37}">
      <dsp:nvSpPr>
        <dsp:cNvPr id="0" name=""/>
        <dsp:cNvSpPr/>
      </dsp:nvSpPr>
      <dsp:spPr>
        <a:xfrm>
          <a:off x="1026326" y="1804"/>
          <a:ext cx="1935563" cy="11613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2400"/>
            <a:buNone/>
          </a:pPr>
          <a:r>
            <a:rPr lang="en-US" sz="2000" kern="1200" dirty="0"/>
            <a:t>Identity </a:t>
          </a:r>
        </a:p>
      </dsp:txBody>
      <dsp:txXfrm>
        <a:off x="1026326" y="1804"/>
        <a:ext cx="1935563" cy="1161338"/>
      </dsp:txXfrm>
    </dsp:sp>
    <dsp:sp modelId="{58900B68-7271-4C8C-8DD9-43071AEEC27D}">
      <dsp:nvSpPr>
        <dsp:cNvPr id="0" name=""/>
        <dsp:cNvSpPr/>
      </dsp:nvSpPr>
      <dsp:spPr>
        <a:xfrm>
          <a:off x="3155446" y="1804"/>
          <a:ext cx="1935563" cy="116133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2400"/>
            <a:buNone/>
          </a:pPr>
          <a:r>
            <a:rPr lang="en-US" sz="2000" kern="1200" dirty="0"/>
            <a:t>Hair Color</a:t>
          </a:r>
        </a:p>
      </dsp:txBody>
      <dsp:txXfrm>
        <a:off x="3155446" y="1804"/>
        <a:ext cx="1935563" cy="1161338"/>
      </dsp:txXfrm>
    </dsp:sp>
    <dsp:sp modelId="{95CC12D2-6D75-43D3-A11F-B88717715B03}">
      <dsp:nvSpPr>
        <dsp:cNvPr id="0" name=""/>
        <dsp:cNvSpPr/>
      </dsp:nvSpPr>
      <dsp:spPr>
        <a:xfrm>
          <a:off x="1026326" y="1356698"/>
          <a:ext cx="1935563" cy="116133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2400"/>
            <a:buNone/>
          </a:pPr>
          <a:r>
            <a:rPr lang="en-US" sz="2000" kern="1200" dirty="0"/>
            <a:t>Sex (biological)</a:t>
          </a:r>
        </a:p>
      </dsp:txBody>
      <dsp:txXfrm>
        <a:off x="1026326" y="1356698"/>
        <a:ext cx="1935563" cy="1161338"/>
      </dsp:txXfrm>
    </dsp:sp>
    <dsp:sp modelId="{AAF1C4BF-A385-4B40-A0EB-9CF228E38FE1}">
      <dsp:nvSpPr>
        <dsp:cNvPr id="0" name=""/>
        <dsp:cNvSpPr/>
      </dsp:nvSpPr>
      <dsp:spPr>
        <a:xfrm>
          <a:off x="3155446" y="1356698"/>
          <a:ext cx="1935563" cy="11613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2400"/>
            <a:buNone/>
          </a:pPr>
          <a:r>
            <a:rPr lang="en-US" sz="2000" kern="1200" dirty="0"/>
            <a:t>Gender/Sexual Preference</a:t>
          </a:r>
        </a:p>
      </dsp:txBody>
      <dsp:txXfrm>
        <a:off x="3155446" y="1356698"/>
        <a:ext cx="1935563" cy="1161338"/>
      </dsp:txXfrm>
    </dsp:sp>
    <dsp:sp modelId="{AA39D305-B110-4278-B1E1-0CA4D33C49AE}">
      <dsp:nvSpPr>
        <dsp:cNvPr id="0" name=""/>
        <dsp:cNvSpPr/>
      </dsp:nvSpPr>
      <dsp:spPr>
        <a:xfrm>
          <a:off x="1026326" y="2711592"/>
          <a:ext cx="1935563" cy="116133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2400"/>
            <a:buNone/>
          </a:pPr>
          <a:r>
            <a:rPr lang="en-US" sz="2000" kern="1200" dirty="0"/>
            <a:t>Eye Color</a:t>
          </a:r>
        </a:p>
      </dsp:txBody>
      <dsp:txXfrm>
        <a:off x="1026326" y="2711592"/>
        <a:ext cx="1935563" cy="1161338"/>
      </dsp:txXfrm>
    </dsp:sp>
    <dsp:sp modelId="{462565EC-3CD1-4CCC-9B90-29DAC0054C0E}">
      <dsp:nvSpPr>
        <dsp:cNvPr id="0" name=""/>
        <dsp:cNvSpPr/>
      </dsp:nvSpPr>
      <dsp:spPr>
        <a:xfrm>
          <a:off x="3155446" y="2711592"/>
          <a:ext cx="1935563" cy="1161338"/>
        </a:xfrm>
        <a:prstGeom prst="rect">
          <a:avLst/>
        </a:prstGeom>
        <a:solidFill>
          <a:srgbClr val="9C5BC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2400"/>
            <a:buNone/>
          </a:pPr>
          <a:r>
            <a:rPr lang="en-US" sz="2000" kern="1200" dirty="0"/>
            <a:t>Studio</a:t>
          </a:r>
        </a:p>
      </dsp:txBody>
      <dsp:txXfrm>
        <a:off x="3155446" y="2711592"/>
        <a:ext cx="1935563" cy="11613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3AA7D-A636-481E-9772-FD381A9EB670}">
      <dsp:nvSpPr>
        <dsp:cNvPr id="0" name=""/>
        <dsp:cNvSpPr/>
      </dsp:nvSpPr>
      <dsp:spPr>
        <a:xfrm>
          <a:off x="322851" y="233882"/>
          <a:ext cx="1009001" cy="10090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8FC00-7914-4828-9601-C9402B99AE48}">
      <dsp:nvSpPr>
        <dsp:cNvPr id="0" name=""/>
        <dsp:cNvSpPr/>
      </dsp:nvSpPr>
      <dsp:spPr>
        <a:xfrm>
          <a:off x="537884" y="448915"/>
          <a:ext cx="578935" cy="5789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0DC8F5-5A41-4AF7-8E5F-27EBBA9EAECB}">
      <dsp:nvSpPr>
        <dsp:cNvPr id="0" name=""/>
        <dsp:cNvSpPr/>
      </dsp:nvSpPr>
      <dsp:spPr>
        <a:xfrm>
          <a:off x="301" y="1557163"/>
          <a:ext cx="1654101" cy="66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Time</a:t>
          </a:r>
        </a:p>
      </dsp:txBody>
      <dsp:txXfrm>
        <a:off x="301" y="1557163"/>
        <a:ext cx="1654101" cy="661640"/>
      </dsp:txXfrm>
    </dsp:sp>
    <dsp:sp modelId="{F201D176-DAC4-47D7-B3AB-BBC36C88ECB1}">
      <dsp:nvSpPr>
        <dsp:cNvPr id="0" name=""/>
        <dsp:cNvSpPr/>
      </dsp:nvSpPr>
      <dsp:spPr>
        <a:xfrm>
          <a:off x="2266420" y="233882"/>
          <a:ext cx="1009001" cy="10090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51A471-7936-45DF-8B6E-2727A6218463}">
      <dsp:nvSpPr>
        <dsp:cNvPr id="0" name=""/>
        <dsp:cNvSpPr/>
      </dsp:nvSpPr>
      <dsp:spPr>
        <a:xfrm>
          <a:off x="2481454" y="448915"/>
          <a:ext cx="578935" cy="5789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1A379-E802-453C-B239-37497CBC3057}">
      <dsp:nvSpPr>
        <dsp:cNvPr id="0" name=""/>
        <dsp:cNvSpPr/>
      </dsp:nvSpPr>
      <dsp:spPr>
        <a:xfrm>
          <a:off x="1943871" y="1557163"/>
          <a:ext cx="1654101" cy="66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Access to specific datasets</a:t>
          </a:r>
        </a:p>
      </dsp:txBody>
      <dsp:txXfrm>
        <a:off x="1943871" y="1557163"/>
        <a:ext cx="1654101" cy="661640"/>
      </dsp:txXfrm>
    </dsp:sp>
    <dsp:sp modelId="{6FEA777C-1B18-4719-A74A-EC1BC2F0AB7C}">
      <dsp:nvSpPr>
        <dsp:cNvPr id="0" name=""/>
        <dsp:cNvSpPr/>
      </dsp:nvSpPr>
      <dsp:spPr>
        <a:xfrm>
          <a:off x="4209990" y="233882"/>
          <a:ext cx="1009001" cy="10090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D8777E-11AE-4AFA-8DA4-A8B64B38F7FB}">
      <dsp:nvSpPr>
        <dsp:cNvPr id="0" name=""/>
        <dsp:cNvSpPr/>
      </dsp:nvSpPr>
      <dsp:spPr>
        <a:xfrm>
          <a:off x="4425023" y="448915"/>
          <a:ext cx="578935" cy="5789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76E79-26F1-4FB9-A3A2-C9781BB97BA3}">
      <dsp:nvSpPr>
        <dsp:cNvPr id="0" name=""/>
        <dsp:cNvSpPr/>
      </dsp:nvSpPr>
      <dsp:spPr>
        <a:xfrm>
          <a:off x="3887440" y="1557163"/>
          <a:ext cx="1654101" cy="66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Predictive modelling based on string data provides additional challenges </a:t>
          </a:r>
        </a:p>
      </dsp:txBody>
      <dsp:txXfrm>
        <a:off x="3887440" y="1557163"/>
        <a:ext cx="1654101" cy="661640"/>
      </dsp:txXfrm>
    </dsp:sp>
    <dsp:sp modelId="{0A0DB327-B45F-4A29-8F30-77431744C8F4}">
      <dsp:nvSpPr>
        <dsp:cNvPr id="0" name=""/>
        <dsp:cNvSpPr/>
      </dsp:nvSpPr>
      <dsp:spPr>
        <a:xfrm>
          <a:off x="6153559" y="233882"/>
          <a:ext cx="1009001" cy="10090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61D099-06E6-47DE-B140-91CD093B6964}">
      <dsp:nvSpPr>
        <dsp:cNvPr id="0" name=""/>
        <dsp:cNvSpPr/>
      </dsp:nvSpPr>
      <dsp:spPr>
        <a:xfrm>
          <a:off x="6368592" y="448915"/>
          <a:ext cx="578935" cy="5789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F040D-F780-40FF-B2C6-C55427A07659}">
      <dsp:nvSpPr>
        <dsp:cNvPr id="0" name=""/>
        <dsp:cNvSpPr/>
      </dsp:nvSpPr>
      <dsp:spPr>
        <a:xfrm>
          <a:off x="5831009" y="1557163"/>
          <a:ext cx="1654101" cy="66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New software/packages we were previously unaware of (.pkl)</a:t>
          </a:r>
        </a:p>
      </dsp:txBody>
      <dsp:txXfrm>
        <a:off x="5831009" y="1557163"/>
        <a:ext cx="1654101" cy="661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Robert - Introduce Project #4, Project Title, and teammates</a:t>
            </a: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Christina - Go to Google Collab</a:t>
            </a:r>
            <a:endParaRPr/>
          </a:p>
        </p:txBody>
      </p:sp>
      <p:sp>
        <p:nvSpPr>
          <p:cNvPr id="133" name="Google Shape;1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4906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0231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Justin</a:t>
            </a:r>
            <a:endParaRPr/>
          </a:p>
        </p:txBody>
      </p:sp>
      <p:sp>
        <p:nvSpPr>
          <p:cNvPr id="146" name="Google Shape;1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Justin - Go to Flask Application</a:t>
            </a:r>
            <a:endParaRPr/>
          </a:p>
        </p:txBody>
      </p:sp>
      <p:sp>
        <p:nvSpPr>
          <p:cNvPr id="140" name="Google Shape;14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Nitin</a:t>
            </a:r>
            <a:endParaRPr dirty="0"/>
          </a:p>
        </p:txBody>
      </p:sp>
      <p:sp>
        <p:nvSpPr>
          <p:cNvPr id="153" name="Google Shape;1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940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to Nitin: Will this slide be an overview of our presentation once finalized? If so, I’m good to present this slide and also introduce the entire team on slide #1</a:t>
            </a: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Robert - …Our first idea was to look at video games across all platforms to see if we could determine a trend or predict future sales based on a few attributes, mainly developer, distributor, platform (Sony, Microsoft, Nintendo etc.).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getting stuck and not being able to find datasets to fit, transition to movie franchises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Ended up on comic book characters</a:t>
            </a:r>
            <a:endParaRPr/>
          </a:p>
        </p:txBody>
      </p:sp>
      <p:sp>
        <p:nvSpPr>
          <p:cNvPr id="99" name="Google Shape;9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3015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Robert - …Our first idea was to look at video games across all platforms to see if we could determine a trend or predict future sales based on a few attributes, mainly developer, distributor, platform (Sony, Microsoft, Nintendo etc.).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getting stuck and not being able to find datasets to fit, transition to movie franchises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Ended up on comic book characters</a:t>
            </a:r>
            <a:endParaRPr/>
          </a:p>
        </p:txBody>
      </p:sp>
      <p:sp>
        <p:nvSpPr>
          <p:cNvPr id="99" name="Google Shape;9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7622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Robert - …Our first idea was to look at video games across all platforms to see if we could determine a trend or predict future sales based on a few attributes, mainly developer, distributor, platform (Sony, Microsoft, Nintendo etc.).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getting stuck and not being able to find datasets to fit, transition to movie franchises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Ended up on comic book characters</a:t>
            </a:r>
            <a:endParaRPr/>
          </a:p>
        </p:txBody>
      </p:sp>
      <p:sp>
        <p:nvSpPr>
          <p:cNvPr id="99" name="Google Shape;9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6280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Robert - …Explain process of deciding which were the best metrics to use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Number of appearances was one column, ended up not being a good determining factor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Good, Bad, Neutral provided an opportunity to make string/non-numerical data with characteristics such as hair color, eye color, into a predictive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morality as a determining factor, we then were able to come up with a way to use html, flask, </a:t>
            </a:r>
            <a:r>
              <a:rPr lang="en-US" dirty="0" err="1"/>
              <a:t>sql</a:t>
            </a:r>
            <a:r>
              <a:rPr lang="en-US" dirty="0"/>
              <a:t> (through Heroku) to create an App</a:t>
            </a:r>
            <a:endParaRPr lang="en-US" b="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0799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Justin - We used Kaggle and a variety of other sources while exploring each of our ideas for this 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Ultimately we were able to find two CSV files on Kaggle related to Marvel and DC characters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Some of the columns in both datasets include: share some columns before transitioning to Christina to discuss our ETL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0881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Christina C - Go to Jupyter Notebook </a:t>
            </a:r>
            <a:endParaRPr dirty="0"/>
          </a:p>
        </p:txBody>
      </p:sp>
      <p:sp>
        <p:nvSpPr>
          <p:cNvPr id="119" name="Google Shape;11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Xander - Go to Tableau</a:t>
            </a:r>
          </a:p>
        </p:txBody>
      </p:sp>
      <p:sp>
        <p:nvSpPr>
          <p:cNvPr id="119" name="Google Shape;11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8843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0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1.wdp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microsoft.com/office/2007/relationships/hdphoto" Target="../media/hdphoto2.wdp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microsoft.com/office/2007/relationships/hdphoto" Target="../media/hdphoto3.wdp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474116-743C-E3AE-FC97-13E1A84075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7315" b="479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Project #4: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Marvel / DC</a:t>
            </a: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83499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dirty="0">
                <a:solidFill>
                  <a:srgbClr val="FFFFFF"/>
                </a:solidFill>
              </a:rPr>
              <a:t>Christina Chau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dirty="0">
                <a:solidFill>
                  <a:srgbClr val="FFFFFF"/>
                </a:solidFill>
              </a:rPr>
              <a:t>Nitin Dhiman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dirty="0">
                <a:solidFill>
                  <a:srgbClr val="FFFFFF"/>
                </a:solidFill>
              </a:rPr>
              <a:t>Robert Harvey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dirty="0">
                <a:solidFill>
                  <a:srgbClr val="FFFFFF"/>
                </a:solidFill>
              </a:rPr>
              <a:t>Justin Kiang</a:t>
            </a: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800" dirty="0">
                <a:solidFill>
                  <a:srgbClr val="FFFFFF"/>
                </a:solidFill>
              </a:rPr>
              <a:t>Xander </a:t>
            </a:r>
            <a:r>
              <a:rPr lang="en-US" sz="1800" dirty="0" err="1">
                <a:solidFill>
                  <a:srgbClr val="FFFFFF"/>
                </a:solidFill>
              </a:rPr>
              <a:t>Polny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20F411-8D86-BDFC-2CCD-E1B48FBE7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6" r="452"/>
          <a:stretch/>
        </p:blipFill>
        <p:spPr bwMode="auto">
          <a:xfrm>
            <a:off x="603671" y="-1"/>
            <a:ext cx="1158832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Google Shape;135;p10"/>
          <p:cNvSpPr txBox="1"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bg1"/>
                </a:solidFill>
              </a:rPr>
              <a:t>Data Model Implementation</a:t>
            </a:r>
          </a:p>
        </p:txBody>
      </p:sp>
      <p:sp>
        <p:nvSpPr>
          <p:cNvPr id="1036" name="Rectangle 1042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046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0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3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5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Google Shape;136;p10"/>
          <p:cNvSpPr txBox="1">
            <a:spLocks noGrp="1"/>
          </p:cNvSpPr>
          <p:nvPr>
            <p:ph type="body" idx="1"/>
          </p:nvPr>
        </p:nvSpPr>
        <p:spPr>
          <a:xfrm>
            <a:off x="1166649" y="3379979"/>
            <a:ext cx="3874685" cy="3186359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 lnSpcReduction="10000"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Used Google </a:t>
            </a:r>
            <a:r>
              <a:rPr lang="en-US" sz="2800" b="0" i="0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Colab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script to:</a:t>
            </a:r>
            <a:endParaRPr lang="en-US" sz="2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read CSVs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convert categorical data to numeric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rtl="0" fontAlgn="base"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develop ML models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Target was 75%</a:t>
            </a:r>
            <a:endParaRPr lang="en-US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Started at 50/50</a:t>
            </a:r>
            <a:endParaRPr lang="en-US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1143000" lvl="2" indent="-228600" rtl="0" fontAlgn="base"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Ended up with ~68%</a:t>
            </a:r>
            <a:endParaRPr lang="en-US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F36F2-1702-9DD8-A0A9-041F3E879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Model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CBC61-17A8-926F-9142-B45F4C781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Predictive Model </a:t>
            </a:r>
            <a:r>
              <a:rPr lang="en-US" sz="14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underperformed</a:t>
            </a:r>
            <a:r>
              <a:rPr lang="en-US" sz="1400" kern="1200" dirty="0">
                <a:solidFill>
                  <a:srgbClr val="FF97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on our first attempt.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5A0F29-9FFE-C30B-6C9F-37EEC7EFE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5737" y="2509911"/>
            <a:ext cx="8805426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167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F36F2-1702-9DD8-A0A9-041F3E879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Model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CBC61-17A8-926F-9142-B45F4C781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152563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On our second attempt, the model provided </a:t>
            </a:r>
            <a:r>
              <a:rPr lang="en-US" sz="1400" kern="1200" dirty="0">
                <a:solidFill>
                  <a:srgbClr val="00FF00"/>
                </a:solidFill>
                <a:latin typeface="+mn-lt"/>
                <a:ea typeface="+mn-ea"/>
                <a:cs typeface="+mn-cs"/>
              </a:rPr>
              <a:t>much stronger Predictive Validity</a:t>
            </a: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A9D8E1-8EA3-066C-CD2B-D68B7C017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30" y="2557836"/>
            <a:ext cx="8898340" cy="3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869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Rectangle 309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Google Shape;148;p12"/>
          <p:cNvSpPr txBox="1"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Results</a:t>
            </a:r>
          </a:p>
        </p:txBody>
      </p:sp>
      <p:sp>
        <p:nvSpPr>
          <p:cNvPr id="149" name="Google Shape;149;p12"/>
          <p:cNvSpPr txBox="1">
            <a:spLocks noGrp="1"/>
          </p:cNvSpPr>
          <p:nvPr>
            <p:ph type="body" idx="1"/>
          </p:nvPr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600"/>
              </a:spcAft>
              <a:buSzPts val="1800"/>
              <a:buChar char="•"/>
            </a:pPr>
            <a:r>
              <a:rPr lang="en-US" sz="2000" dirty="0"/>
              <a:t>We can conclude that certain characteristics are somewhat (</a:t>
            </a:r>
            <a:r>
              <a:rPr lang="en-US" sz="2000" dirty="0">
                <a:solidFill>
                  <a:srgbClr val="11AB44"/>
                </a:solidFill>
              </a:rPr>
              <a:t>68%</a:t>
            </a:r>
            <a:r>
              <a:rPr lang="en-US" sz="2000" dirty="0"/>
              <a:t>) predictive of a comic-book character’s moral compass</a:t>
            </a:r>
          </a:p>
          <a:p>
            <a:pPr marL="457200" lvl="0" indent="-342900" rtl="0">
              <a:spcBef>
                <a:spcPts val="0"/>
              </a:spcBef>
              <a:spcAft>
                <a:spcPts val="600"/>
              </a:spcAft>
              <a:buSzPts val="1800"/>
              <a:buChar char="•"/>
            </a:pPr>
            <a:r>
              <a:rPr lang="en-US" sz="2000" dirty="0"/>
              <a:t>Specific traits lean one way or another</a:t>
            </a:r>
          </a:p>
          <a:p>
            <a:pPr marL="457200" lvl="0" indent="-342900" rtl="0">
              <a:spcBef>
                <a:spcPts val="0"/>
              </a:spcBef>
              <a:spcAft>
                <a:spcPts val="600"/>
              </a:spcAft>
              <a:buSzPts val="1800"/>
              <a:buChar char="•"/>
            </a:pPr>
            <a:r>
              <a:rPr lang="en-US" sz="2000" dirty="0"/>
              <a:t>GSM was the most important feature within the Random Forest model</a:t>
            </a:r>
          </a:p>
        </p:txBody>
      </p:sp>
      <p:grpSp>
        <p:nvGrpSpPr>
          <p:cNvPr id="3094" name="Group 309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095" name="Isosceles Triangle 309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6" name="Rectangle 309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91B82AD-2026-5DB2-4A28-0C359C193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1947267"/>
            <a:ext cx="6253212" cy="4033320"/>
          </a:xfrm>
          <a:prstGeom prst="rect">
            <a:avLst/>
          </a:prstGeom>
        </p:spPr>
      </p:pic>
      <p:grpSp>
        <p:nvGrpSpPr>
          <p:cNvPr id="3098" name="Group 309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099" name="Rectangle 309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0" name="Isosceles Triangle 309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1051560" y="4329321"/>
            <a:ext cx="3657600" cy="164592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/>
              <a:t>Web Form Using Flask	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0D90E7-F47B-DE37-C8CC-BF3136DD6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" r="2" b="7997"/>
          <a:stretch/>
        </p:blipFill>
        <p:spPr bwMode="auto">
          <a:xfrm>
            <a:off x="1381982" y="361910"/>
            <a:ext cx="3838002" cy="348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1EB455D-6188-7026-AD77-7EC141ED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887" y="780573"/>
            <a:ext cx="5522976" cy="263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7" name="Rectangle 410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143137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Google Shape;143;p11"/>
          <p:cNvSpPr txBox="1">
            <a:spLocks noGrp="1"/>
          </p:cNvSpPr>
          <p:nvPr>
            <p:ph type="body" idx="1"/>
          </p:nvPr>
        </p:nvSpPr>
        <p:spPr>
          <a:xfrm>
            <a:off x="5250106" y="4329321"/>
            <a:ext cx="6106742" cy="1645920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effectLst/>
                <a:latin typeface="Calibri" panose="020F0502020204030204" pitchFamily="34" charset="0"/>
              </a:rPr>
              <a:t>Create API from the Postgres database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effectLst/>
                <a:latin typeface="Calibri" panose="020F0502020204030204" pitchFamily="34" charset="0"/>
              </a:rPr>
              <a:t>Pass form inputs through app using for loop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effectLst/>
                <a:latin typeface="Calibri" panose="020F0502020204030204" pitchFamily="34" charset="0"/>
              </a:rPr>
              <a:t>Pickle ML model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Limitations</a:t>
            </a:r>
          </a:p>
        </p:txBody>
      </p:sp>
      <p:pic>
        <p:nvPicPr>
          <p:cNvPr id="3074" name="Picture 2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9C9676F2-AE2C-388A-E820-61B76904E3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91" b="8445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8" name="Google Shape;156;p13">
            <a:extLst>
              <a:ext uri="{FF2B5EF4-FFF2-40B4-BE49-F238E27FC236}">
                <a16:creationId xmlns:a16="http://schemas.microsoft.com/office/drawing/2014/main" id="{437FE21B-DB5D-47A6-6D8E-781E388CDE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7561383"/>
              </p:ext>
            </p:extLst>
          </p:nvPr>
        </p:nvGraphicFramePr>
        <p:xfrm>
          <a:off x="4223982" y="3752850"/>
          <a:ext cx="7485413" cy="2452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4" name="Rectangle 4113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F16A688-4253-1563-28E1-66D4448E1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9421" r="24290"/>
          <a:stretch/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116" name="Freeform: Shape 4115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18" name="Freeform: Shape 4117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0E4A0-1298-5039-F995-27B07BBB8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4123" name="Rectangle 41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2" name="Rectangle 41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71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5400">
                <a:solidFill>
                  <a:srgbClr val="FFFFFF"/>
                </a:solidFill>
              </a:rPr>
              <a:t>Presentation Layout</a:t>
            </a:r>
          </a:p>
        </p:txBody>
      </p:sp>
      <p:sp>
        <p:nvSpPr>
          <p:cNvPr id="139" name="sketch box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47625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7" name="Google Shape;95;p2">
            <a:extLst>
              <a:ext uri="{FF2B5EF4-FFF2-40B4-BE49-F238E27FC236}">
                <a16:creationId xmlns:a16="http://schemas.microsoft.com/office/drawing/2014/main" id="{80E5A66F-BC1C-5A76-DFC6-31B9F40FAC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3286657"/>
              </p:ext>
            </p:extLst>
          </p:nvPr>
        </p:nvGraphicFramePr>
        <p:xfrm>
          <a:off x="5599083" y="853673"/>
          <a:ext cx="5715000" cy="5004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0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A5C8AD-0CC2-C493-3D67-A2C76E43A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3" y="-4323"/>
            <a:ext cx="4663384" cy="650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6459820" y="704089"/>
            <a:ext cx="4426527" cy="703644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Where We Started</a:t>
            </a:r>
            <a:endParaRPr lang="en-US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165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4" name="Google Shape;102;p3">
            <a:extLst>
              <a:ext uri="{FF2B5EF4-FFF2-40B4-BE49-F238E27FC236}">
                <a16:creationId xmlns:a16="http://schemas.microsoft.com/office/drawing/2014/main" id="{7F22D04A-EC1C-3A5F-4D31-3190432557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072598"/>
              </p:ext>
            </p:extLst>
          </p:nvPr>
        </p:nvGraphicFramePr>
        <p:xfrm>
          <a:off x="5614416" y="1718364"/>
          <a:ext cx="6117336" cy="4435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94466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0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A5C8AD-0CC2-C493-3D67-A2C76E43A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357503" y="-4323"/>
            <a:ext cx="4663384" cy="650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165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Google Shape;102;p3">
            <a:extLst>
              <a:ext uri="{FF2B5EF4-FFF2-40B4-BE49-F238E27FC236}">
                <a16:creationId xmlns:a16="http://schemas.microsoft.com/office/drawing/2014/main" id="{37865F46-3370-BED6-508C-5D85465D2E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6602626"/>
              </p:ext>
            </p:extLst>
          </p:nvPr>
        </p:nvGraphicFramePr>
        <p:xfrm>
          <a:off x="5614416" y="1718364"/>
          <a:ext cx="6117336" cy="4435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3" name="Google Shape;101;p3">
            <a:extLst>
              <a:ext uri="{FF2B5EF4-FFF2-40B4-BE49-F238E27FC236}">
                <a16:creationId xmlns:a16="http://schemas.microsoft.com/office/drawing/2014/main" id="{72369C8D-481D-A49D-0C4E-40BE84581F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9820" y="704089"/>
            <a:ext cx="4426527" cy="703644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Where We Started</a:t>
            </a:r>
          </a:p>
        </p:txBody>
      </p:sp>
    </p:spTree>
    <p:extLst>
      <p:ext uri="{BB962C8B-B14F-4D97-AF65-F5344CB8AC3E}">
        <p14:creationId xmlns:p14="http://schemas.microsoft.com/office/powerpoint/2010/main" val="2388192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0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A5C8AD-0CC2-C493-3D67-A2C76E43A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357502" y="-4323"/>
            <a:ext cx="4663384" cy="650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165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Google Shape;102;p3">
            <a:extLst>
              <a:ext uri="{FF2B5EF4-FFF2-40B4-BE49-F238E27FC236}">
                <a16:creationId xmlns:a16="http://schemas.microsoft.com/office/drawing/2014/main" id="{12FD982B-C39B-140B-875F-2A7021543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648669"/>
              </p:ext>
            </p:extLst>
          </p:nvPr>
        </p:nvGraphicFramePr>
        <p:xfrm>
          <a:off x="5614416" y="1718364"/>
          <a:ext cx="6117336" cy="4435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3" name="Google Shape;101;p3">
            <a:extLst>
              <a:ext uri="{FF2B5EF4-FFF2-40B4-BE49-F238E27FC236}">
                <a16:creationId xmlns:a16="http://schemas.microsoft.com/office/drawing/2014/main" id="{94D12FA3-E632-F508-5402-5C4053EAD8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9820" y="704089"/>
            <a:ext cx="4426527" cy="703644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Where We 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649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1;p3">
            <a:extLst>
              <a:ext uri="{FF2B5EF4-FFF2-40B4-BE49-F238E27FC236}">
                <a16:creationId xmlns:a16="http://schemas.microsoft.com/office/drawing/2014/main" id="{952BE8F3-2E20-6331-49C8-86DD2835128A}"/>
              </a:ext>
            </a:extLst>
          </p:cNvPr>
          <p:cNvSpPr txBox="1">
            <a:spLocks/>
          </p:cNvSpPr>
          <p:nvPr/>
        </p:nvSpPr>
        <p:spPr>
          <a:xfrm>
            <a:off x="6459820" y="704089"/>
            <a:ext cx="4426527" cy="70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4400"/>
            </a:pPr>
            <a:r>
              <a:rPr lang="en-US"/>
              <a:t>Project Focus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A581D-7A07-8C3F-C116-79AAB59AD8D8}"/>
              </a:ext>
            </a:extLst>
          </p:cNvPr>
          <p:cNvSpPr txBox="1"/>
          <p:nvPr/>
        </p:nvSpPr>
        <p:spPr>
          <a:xfrm>
            <a:off x="5556919" y="145873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/>
              <a:t>Can character traits be an indicator of whether a character is morally “Good” or “Bad”?</a:t>
            </a:r>
          </a:p>
        </p:txBody>
      </p:sp>
      <p:graphicFrame>
        <p:nvGraphicFramePr>
          <p:cNvPr id="6" name="Google Shape;102;p3">
            <a:extLst>
              <a:ext uri="{FF2B5EF4-FFF2-40B4-BE49-F238E27FC236}">
                <a16:creationId xmlns:a16="http://schemas.microsoft.com/office/drawing/2014/main" id="{0908E262-CBBB-8342-B663-4A530F38EA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9691671"/>
              </p:ext>
            </p:extLst>
          </p:nvPr>
        </p:nvGraphicFramePr>
        <p:xfrm>
          <a:off x="5614416" y="2279176"/>
          <a:ext cx="6117336" cy="3874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2" descr="A person holding a sword&#10;&#10;Description automatically generated with low confidence">
            <a:extLst>
              <a:ext uri="{FF2B5EF4-FFF2-40B4-BE49-F238E27FC236}">
                <a16:creationId xmlns:a16="http://schemas.microsoft.com/office/drawing/2014/main" id="{A7547EC3-5AD7-9AE7-F02A-294230516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-36393" y="-4323"/>
            <a:ext cx="5057280" cy="686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760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1C32C-7AFC-4BB3-9088-65CBDFC5D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A0DBB-933D-F98C-0E0D-B0CFADDC9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75" y="4583953"/>
            <a:ext cx="4685857" cy="1465973"/>
          </a:xfrm>
        </p:spPr>
        <p:txBody>
          <a:bodyPr anchor="t">
            <a:normAutofit/>
          </a:bodyPr>
          <a:lstStyle/>
          <a:p>
            <a:r>
              <a:rPr lang="en-US" sz="4000" dirty="0"/>
              <a:t>Data Sources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A6F2D5E-6CFE-18C6-5899-B2F0ED70B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23968" b="6400"/>
          <a:stretch/>
        </p:blipFill>
        <p:spPr bwMode="auto">
          <a:xfrm>
            <a:off x="20" y="432"/>
            <a:ext cx="12191980" cy="424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09AD4-8603-F970-21B8-A66FA039D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5899" y="4595875"/>
            <a:ext cx="5638800" cy="1465973"/>
          </a:xfrm>
        </p:spPr>
        <p:txBody>
          <a:bodyPr>
            <a:normAutofit/>
          </a:bodyPr>
          <a:lstStyle/>
          <a:p>
            <a:pPr marL="114300" lvl="0" indent="0">
              <a:buNone/>
            </a:pPr>
            <a:r>
              <a:rPr lang="en-US" sz="2000" dirty="0"/>
              <a:t>We utilized 2 datasets found on Kaggle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dirty="0"/>
              <a:t>Marvel-wikia-data.csv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000" dirty="0"/>
              <a:t>DC-wikia-data.csv</a:t>
            </a:r>
          </a:p>
          <a:p>
            <a:endParaRPr lang="en-US" sz="2000" dirty="0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199C0ED0-69DE-4C31-A5CF-E2A46FD30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42B8BD-40AF-488E-8A79-D7256C917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78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Google Shape;121;p8"/>
          <p:cNvSpPr txBox="1"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5600" dirty="0"/>
              <a:t>Extract, Load, Transform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123098-C123-676F-D4D1-5D418CA65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46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Google Shape;122;p8"/>
          <p:cNvSpPr txBox="1">
            <a:spLocks noGrp="1"/>
          </p:cNvSpPr>
          <p:nvPr>
            <p:ph type="body" idx="1"/>
          </p:nvPr>
        </p:nvSpPr>
        <p:spPr>
          <a:xfrm>
            <a:off x="6657715" y="2825087"/>
            <a:ext cx="4195673" cy="3471253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71000">
                <a:schemeClr val="accent1">
                  <a:lumMod val="60000"/>
                  <a:lumOff val="40000"/>
                </a:schemeClr>
              </a:gs>
              <a:gs pos="100000">
                <a:srgbClr val="A86ED4"/>
              </a:gs>
            </a:gsLst>
            <a:lin ang="5400000" scaled="1"/>
          </a:gradFill>
        </p:spPr>
        <p:txBody>
          <a:bodyPr spcFirstLastPara="1" lIns="91425" tIns="45700" rIns="91425" bIns="45700" anchor="t" anchorCtr="0">
            <a:normAutofit fontScale="85000" lnSpcReduction="20000"/>
          </a:bodyPr>
          <a:lstStyle/>
          <a:p>
            <a:pPr marL="11430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Jupyter Notebook</a:t>
            </a: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7063" lvl="1" indent="-457200" rtl="0" fontAlgn="base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Loaded Marvel and DC Kaggle CSVs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7063" lvl="1" indent="-457200" rtl="0" fontAlgn="base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Cleaned datasets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7063" lvl="1" indent="-457200" rtl="0" fontAlgn="base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Added Studio column to differentiate between Marvel vs DC datasets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7063" lvl="1" indent="-457200" rtl="0" fontAlgn="base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Concatenated both datasets into one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7063" lvl="1" indent="-457200" rtl="0" fontAlgn="base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SQLAlchemy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engine to link pandas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dataframe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with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PostGreSQL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0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2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Google Shape;121;p8"/>
          <p:cNvSpPr txBox="1"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5600"/>
              <a:t>Extract, Load, Transform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123098-C123-676F-D4D1-5D418CA65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46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2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22;p8">
            <a:extLst>
              <a:ext uri="{FF2B5EF4-FFF2-40B4-BE49-F238E27FC236}">
                <a16:creationId xmlns:a16="http://schemas.microsoft.com/office/drawing/2014/main" id="{E91850DE-75B4-14CC-82F5-B56B7D2BCC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657715" y="2825087"/>
            <a:ext cx="4195673" cy="3471253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1">
                  <a:lumMod val="45000"/>
                  <a:lumOff val="55000"/>
                </a:schemeClr>
              </a:gs>
              <a:gs pos="71000">
                <a:schemeClr val="accent1">
                  <a:lumMod val="60000"/>
                  <a:lumOff val="40000"/>
                </a:schemeClr>
              </a:gs>
              <a:gs pos="100000">
                <a:srgbClr val="A86ED4"/>
              </a:gs>
            </a:gsLst>
            <a:lin ang="5400000" scaled="1"/>
          </a:gradFill>
        </p:spPr>
        <p:txBody>
          <a:bodyPr spcFirstLastPara="1" lIns="91425" tIns="45700" rIns="91425" bIns="45700" anchor="t" anchorCtr="0">
            <a:normAutofit fontScale="92500" lnSpcReduction="10000"/>
          </a:bodyPr>
          <a:lstStyle/>
          <a:p>
            <a:pPr marL="11430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Tableau</a:t>
            </a:r>
          </a:p>
          <a:p>
            <a:pPr marL="11430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7063" lvl="1" indent="-457200" rtl="0" fontAlgn="base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Loaded Cleaned CSV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7063" lvl="1" indent="-457200" rtl="0" fontAlgn="base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Edited some of the dimensions</a:t>
            </a:r>
          </a:p>
          <a:p>
            <a:pPr marL="1084263" lvl="2" indent="-457200" fontAlgn="base"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Groups, Sets, Re-naming, etc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7063" lvl="1" indent="-457200" rtl="0" fontAlgn="base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Created Visualizations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7063" lvl="1" indent="-457200" rtl="0" fontAlgn="base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Developed three Dashboards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627063" lvl="1" indent="-457200" rtl="0" fontAlgn="base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Constructed a Story </a:t>
            </a:r>
            <a:endParaRPr lang="en-US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386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925</Words>
  <Application>Microsoft Office PowerPoint</Application>
  <PresentationFormat>Widescreen</PresentationFormat>
  <Paragraphs>132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Project #4: Marvel / DC</vt:lpstr>
      <vt:lpstr>Presentation Layout</vt:lpstr>
      <vt:lpstr>Where We Started</vt:lpstr>
      <vt:lpstr>Where We Started</vt:lpstr>
      <vt:lpstr>Where We Started</vt:lpstr>
      <vt:lpstr>PowerPoint Presentation</vt:lpstr>
      <vt:lpstr>Data Sources</vt:lpstr>
      <vt:lpstr>Extract, Load, Transform</vt:lpstr>
      <vt:lpstr>Extract, Load, Transform</vt:lpstr>
      <vt:lpstr>Data Model Implementation</vt:lpstr>
      <vt:lpstr>Data Model Optimization</vt:lpstr>
      <vt:lpstr>Data Model Optimization</vt:lpstr>
      <vt:lpstr>Results</vt:lpstr>
      <vt:lpstr>Web Form Using Flask </vt:lpstr>
      <vt:lpstr>Limitations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#4: Marvel / DC</dc:title>
  <dc:creator>Nitin Dhiman</dc:creator>
  <cp:lastModifiedBy>Nitin Dhiman</cp:lastModifiedBy>
  <cp:revision>13</cp:revision>
  <dcterms:created xsi:type="dcterms:W3CDTF">2022-06-18T17:26:44Z</dcterms:created>
  <dcterms:modified xsi:type="dcterms:W3CDTF">2022-06-21T15:12:18Z</dcterms:modified>
</cp:coreProperties>
</file>